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6" r:id="rId6"/>
    <p:sldId id="264" r:id="rId7"/>
    <p:sldId id="259" r:id="rId8"/>
    <p:sldId id="260" r:id="rId9"/>
    <p:sldId id="261" r:id="rId10"/>
    <p:sldId id="262" r:id="rId11"/>
    <p:sldId id="265" r:id="rId12"/>
    <p:sldId id="267" r:id="rId1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1BB5-0F1B-42FA-81F7-77C6D453DBCA}" type="datetimeFigureOut">
              <a:rPr lang="hu-HU" smtClean="0"/>
              <a:pPr/>
              <a:t>2014.07.17.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FC34E-3593-4F39-8BA2-01EA51EC4D2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1BB5-0F1B-42FA-81F7-77C6D453DBCA}" type="datetimeFigureOut">
              <a:rPr lang="hu-HU" smtClean="0"/>
              <a:pPr/>
              <a:t>2014.07.17.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FC34E-3593-4F39-8BA2-01EA51EC4D2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1BB5-0F1B-42FA-81F7-77C6D453DBCA}" type="datetimeFigureOut">
              <a:rPr lang="hu-HU" smtClean="0"/>
              <a:pPr/>
              <a:t>2014.07.17.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FC34E-3593-4F39-8BA2-01EA51EC4D2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1BB5-0F1B-42FA-81F7-77C6D453DBCA}" type="datetimeFigureOut">
              <a:rPr lang="hu-HU" smtClean="0"/>
              <a:pPr/>
              <a:t>2014.07.17.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FC34E-3593-4F39-8BA2-01EA51EC4D2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1BB5-0F1B-42FA-81F7-77C6D453DBCA}" type="datetimeFigureOut">
              <a:rPr lang="hu-HU" smtClean="0"/>
              <a:pPr/>
              <a:t>2014.07.17.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FC34E-3593-4F39-8BA2-01EA51EC4D2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1BB5-0F1B-42FA-81F7-77C6D453DBCA}" type="datetimeFigureOut">
              <a:rPr lang="hu-HU" smtClean="0"/>
              <a:pPr/>
              <a:t>2014.07.17.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FC34E-3593-4F39-8BA2-01EA51EC4D2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1BB5-0F1B-42FA-81F7-77C6D453DBCA}" type="datetimeFigureOut">
              <a:rPr lang="hu-HU" smtClean="0"/>
              <a:pPr/>
              <a:t>2014.07.17.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FC34E-3593-4F39-8BA2-01EA51EC4D2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1BB5-0F1B-42FA-81F7-77C6D453DBCA}" type="datetimeFigureOut">
              <a:rPr lang="hu-HU" smtClean="0"/>
              <a:pPr/>
              <a:t>2014.07.17.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FC34E-3593-4F39-8BA2-01EA51EC4D2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1BB5-0F1B-42FA-81F7-77C6D453DBCA}" type="datetimeFigureOut">
              <a:rPr lang="hu-HU" smtClean="0"/>
              <a:pPr/>
              <a:t>2014.07.17.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FC34E-3593-4F39-8BA2-01EA51EC4D2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1BB5-0F1B-42FA-81F7-77C6D453DBCA}" type="datetimeFigureOut">
              <a:rPr lang="hu-HU" smtClean="0"/>
              <a:pPr/>
              <a:t>2014.07.17.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FC34E-3593-4F39-8BA2-01EA51EC4D2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med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1BB5-0F1B-42FA-81F7-77C6D453DBCA}" type="datetimeFigureOut">
              <a:rPr lang="hu-HU" smtClean="0"/>
              <a:pPr/>
              <a:t>2014.07.17.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FC34E-3593-4F39-8BA2-01EA51EC4D2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transition spd="med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51BB5-0F1B-42FA-81F7-77C6D453DBCA}" type="datetimeFigureOut">
              <a:rPr lang="hu-HU" smtClean="0"/>
              <a:pPr/>
              <a:t>2014.07.17.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FC34E-3593-4F39-8BA2-01EA51EC4D24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randomBa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sta.c64.org/sc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gilles.susini.free.fr/sasfepu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ightfallcrew.com/wp-content/gallery/commodore-floppy-drive-sfd-1001/IMG_8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02283"/>
            <a:ext cx="7540956" cy="5655717"/>
          </a:xfrm>
          <a:prstGeom prst="rect">
            <a:avLst/>
          </a:prstGeom>
          <a:noFill/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772400" cy="1470025"/>
          </a:xfrm>
        </p:spPr>
        <p:txBody>
          <a:bodyPr/>
          <a:lstStyle/>
          <a:p>
            <a:r>
              <a:rPr lang="hu-HU" dirty="0" smtClean="0">
                <a:effectLst>
                  <a:outerShdw dist="38100" dir="1200000" algn="tl" rotWithShape="0">
                    <a:schemeClr val="bg1">
                      <a:alpha val="76000"/>
                    </a:schemeClr>
                  </a:outerShdw>
                </a:effectLst>
              </a:rPr>
              <a:t>Az adattárolás mai </a:t>
            </a:r>
            <a:r>
              <a:rPr lang="hu-HU" dirty="0" smtClean="0">
                <a:effectLst>
                  <a:outerShdw dist="38100" dir="1200000" algn="tl" rotWithShape="0">
                    <a:schemeClr val="bg1">
                      <a:alpha val="76000"/>
                    </a:schemeClr>
                  </a:outerShdw>
                </a:effectLst>
              </a:rPr>
              <a:t>helyzete a Commodore 64-en</a:t>
            </a:r>
            <a:endParaRPr lang="hu-HU" dirty="0">
              <a:effectLst>
                <a:outerShdw dist="38100" dir="1200000" algn="tl" rotWithShape="0">
                  <a:schemeClr val="bg1">
                    <a:alpha val="76000"/>
                  </a:schemeClr>
                </a:outerShdw>
              </a:effectLst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adattárolás mai helyzete a  Commodore 64-en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95736" y="1628800"/>
            <a:ext cx="4032448" cy="748680"/>
          </a:xfrm>
        </p:spPr>
        <p:txBody>
          <a:bodyPr/>
          <a:lstStyle/>
          <a:p>
            <a:pPr algn="ctr">
              <a:buNone/>
            </a:pPr>
            <a:r>
              <a:rPr lang="hu-HU" dirty="0" smtClean="0"/>
              <a:t>SD2IEC</a:t>
            </a:r>
            <a:endParaRPr lang="hu-HU" dirty="0"/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395536" y="2420888"/>
            <a:ext cx="540060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251520" y="2420888"/>
            <a:ext cx="56166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DOS LOAD, SAVE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D64 archiválás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További variánsok: 1541-III, MMC2IEC, Zoomfloppy</a:t>
            </a:r>
            <a:endParaRPr lang="hu-HU" sz="3200" dirty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hu-HU" sz="3200" noProof="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hu-HU" sz="3200" noProof="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5004048" y="4653136"/>
            <a:ext cx="40140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i="1" dirty="0" smtClean="0">
                <a:solidFill>
                  <a:srgbClr val="0000FF"/>
                </a:solidFill>
              </a:rPr>
              <a:t>http://pontoppidan.info/lars/</a:t>
            </a:r>
            <a:br>
              <a:rPr lang="hu-HU" sz="2400" b="1" i="1" dirty="0" smtClean="0">
                <a:solidFill>
                  <a:srgbClr val="0000FF"/>
                </a:solidFill>
              </a:rPr>
            </a:br>
            <a:r>
              <a:rPr lang="hu-HU" sz="2400" b="1" i="1" dirty="0" err="1" smtClean="0">
                <a:solidFill>
                  <a:srgbClr val="0000FF"/>
                </a:solidFill>
              </a:rPr>
              <a:t>index.php</a:t>
            </a:r>
            <a:r>
              <a:rPr lang="hu-HU" sz="2400" b="1" i="1" dirty="0" smtClean="0">
                <a:solidFill>
                  <a:srgbClr val="0000FF"/>
                </a:solidFill>
              </a:rPr>
              <a:t>?</a:t>
            </a:r>
            <a:r>
              <a:rPr lang="hu-HU" sz="2400" b="1" i="1" dirty="0" err="1" smtClean="0">
                <a:solidFill>
                  <a:srgbClr val="0000FF"/>
                </a:solidFill>
              </a:rPr>
              <a:t>proj</a:t>
            </a:r>
            <a:r>
              <a:rPr lang="hu-HU" sz="2400" b="1" i="1" dirty="0" smtClean="0">
                <a:solidFill>
                  <a:srgbClr val="0000FF"/>
                </a:solidFill>
              </a:rPr>
              <a:t>=mmc2iec</a:t>
            </a:r>
            <a:endParaRPr lang="hu-HU" sz="2400" b="1" i="1" dirty="0">
              <a:solidFill>
                <a:srgbClr val="0000FF"/>
              </a:solidFill>
            </a:endParaRPr>
          </a:p>
        </p:txBody>
      </p:sp>
      <p:pic>
        <p:nvPicPr>
          <p:cNvPr id="19458" name="Picture 2" descr="http://atariage.com/forums/uploads/monthly_08_2013/post-3709-0-28107300-137668201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844824"/>
            <a:ext cx="3576142" cy="26839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adattárolás </a:t>
            </a:r>
            <a:r>
              <a:rPr lang="hu-HU" b="1" dirty="0" smtClean="0">
                <a:solidFill>
                  <a:srgbClr val="FF0000"/>
                </a:solidFill>
              </a:rPr>
              <a:t>jövője</a:t>
            </a:r>
            <a:r>
              <a:rPr lang="hu-HU" dirty="0" smtClean="0"/>
              <a:t> a</a:t>
            </a:r>
            <a:br>
              <a:rPr lang="hu-HU" dirty="0" smtClean="0"/>
            </a:br>
            <a:r>
              <a:rPr lang="hu-HU" dirty="0" smtClean="0"/>
              <a:t>Commodore 64-en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95736" y="1628800"/>
            <a:ext cx="4032448" cy="748680"/>
          </a:xfrm>
        </p:spPr>
        <p:txBody>
          <a:bodyPr/>
          <a:lstStyle/>
          <a:p>
            <a:pPr algn="ctr">
              <a:buNone/>
            </a:pPr>
            <a:r>
              <a:rPr lang="hu-HU" dirty="0" smtClean="0"/>
              <a:t>1541U</a:t>
            </a:r>
            <a:endParaRPr lang="hu-HU" dirty="0"/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395536" y="2420888"/>
            <a:ext cx="540060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251520" y="2420888"/>
            <a:ext cx="56166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err="1" smtClean="0"/>
              <a:t>Full</a:t>
            </a:r>
            <a:r>
              <a:rPr lang="hu-HU" sz="3200" dirty="0" smtClean="0"/>
              <a:t> emuláció, de SW </a:t>
            </a:r>
            <a:r>
              <a:rPr lang="hu-HU" sz="3200" dirty="0" err="1" smtClean="0"/>
              <a:t>selector</a:t>
            </a:r>
            <a:endParaRPr lang="hu-HU" sz="320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drága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REU, </a:t>
            </a:r>
            <a:r>
              <a:rPr lang="hu-HU" sz="3200" dirty="0" err="1" smtClean="0"/>
              <a:t>RRnet</a:t>
            </a:r>
            <a:endParaRPr lang="hu-HU" sz="320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Kvázi szabvány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.</a:t>
            </a:r>
            <a:r>
              <a:rPr lang="hu-HU" sz="3200" dirty="0" err="1" smtClean="0"/>
              <a:t>crt</a:t>
            </a:r>
            <a:r>
              <a:rPr lang="hu-HU" sz="3200" dirty="0" smtClean="0"/>
              <a:t> </a:t>
            </a:r>
            <a:r>
              <a:rPr lang="hu-HU" sz="3200" dirty="0" err="1" smtClean="0"/>
              <a:t>emulation</a:t>
            </a:r>
            <a:endParaRPr lang="hu-HU" sz="320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hu-HU" sz="3200" dirty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hu-HU" sz="3200" noProof="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hu-HU" sz="3200" noProof="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2" name="Picture 4" descr="http://www.1541ultimate.net/content/images/DSC_0643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768996"/>
            <a:ext cx="6408712" cy="2044380"/>
          </a:xfrm>
          <a:prstGeom prst="rect">
            <a:avLst/>
          </a:prstGeom>
          <a:noFill/>
        </p:spPr>
      </p:pic>
      <p:sp>
        <p:nvSpPr>
          <p:cNvPr id="8" name="Téglalap 7"/>
          <p:cNvSpPr/>
          <p:nvPr/>
        </p:nvSpPr>
        <p:spPr>
          <a:xfrm>
            <a:off x="5004048" y="4653136"/>
            <a:ext cx="40345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i="1" dirty="0" smtClean="0">
                <a:solidFill>
                  <a:srgbClr val="0000FF"/>
                </a:solidFill>
              </a:rPr>
              <a:t>http://www.1541ultimate.net</a:t>
            </a:r>
            <a:endParaRPr lang="hu-HU" sz="2400" b="1" i="1" dirty="0">
              <a:solidFill>
                <a:srgbClr val="0000FF"/>
              </a:solidFill>
            </a:endParaRPr>
          </a:p>
        </p:txBody>
      </p:sp>
      <p:pic>
        <p:nvPicPr>
          <p:cNvPr id="22530" name="Picture 2" descr="http://www.1541ultimate.net/content/images/stories/ultimate_sparta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204864"/>
            <a:ext cx="2811039" cy="23572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</a:t>
            </a:r>
            <a:r>
              <a:rPr lang="hu-HU" dirty="0" err="1" smtClean="0"/>
              <a:t>háttártárolás</a:t>
            </a:r>
            <a:r>
              <a:rPr lang="hu-HU" dirty="0" smtClean="0"/>
              <a:t> helyzete a  Commodore 64-en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24578" name="Picture 2" descr="http://popdodger.com/wp-content/uploads/2014/02/c6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060848"/>
            <a:ext cx="4762500" cy="38290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adattárolás </a:t>
            </a:r>
            <a:r>
              <a:rPr lang="hu-HU" dirty="0" smtClean="0"/>
              <a:t>helyzete </a:t>
            </a:r>
            <a:r>
              <a:rPr lang="hu-HU" dirty="0" smtClean="0"/>
              <a:t>a</a:t>
            </a:r>
            <a:br>
              <a:rPr lang="hu-HU" dirty="0" smtClean="0"/>
            </a:br>
            <a:r>
              <a:rPr lang="hu-HU" dirty="0" smtClean="0"/>
              <a:t>Commodore </a:t>
            </a:r>
            <a:r>
              <a:rPr lang="hu-HU" dirty="0" smtClean="0"/>
              <a:t>64-en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smtClean="0"/>
              <a:t>A mai floppyk bár nagyon jól bírják a gyűrődés, sajnos egyre gyakoribbak az olvasási vagy írási hibák</a:t>
            </a:r>
            <a:br>
              <a:rPr lang="hu-HU" dirty="0" smtClean="0"/>
            </a:br>
            <a:endParaRPr lang="hu-HU" dirty="0" smtClean="0"/>
          </a:p>
          <a:p>
            <a:r>
              <a:rPr lang="hu-HU" dirty="0" smtClean="0"/>
              <a:t>Elértük az 1.44-es floppyk megbízhatóságát</a:t>
            </a:r>
            <a:br>
              <a:rPr lang="hu-HU" dirty="0" smtClean="0"/>
            </a:br>
            <a:endParaRPr lang="hu-HU" dirty="0" smtClean="0"/>
          </a:p>
          <a:p>
            <a:r>
              <a:rPr lang="hu-HU" dirty="0" smtClean="0"/>
              <a:t>Számos megoldás áll </a:t>
            </a:r>
            <a:r>
              <a:rPr lang="hu-HU" dirty="0" smtClean="0"/>
              <a:t>rendelkezésre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 smtClean="0"/>
          </a:p>
          <a:p>
            <a:r>
              <a:rPr lang="hu-HU" dirty="0" smtClean="0"/>
              <a:t>Az 1541-es drive-ok NEM NÉLKÜLÖZHETŐEK!!!</a:t>
            </a:r>
            <a:endParaRPr lang="hu-HU" dirty="0" smtClean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adattárolás </a:t>
            </a:r>
            <a:r>
              <a:rPr lang="hu-HU" b="1" dirty="0" smtClean="0">
                <a:solidFill>
                  <a:srgbClr val="FF0000"/>
                </a:solidFill>
              </a:rPr>
              <a:t>nem mai </a:t>
            </a:r>
            <a:r>
              <a:rPr lang="hu-HU" dirty="0" smtClean="0"/>
              <a:t>helyzete a  Commodore 64-en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20482" name="AutoShape 2" descr="data:image/jpeg;base64,/9j/4AAQSkZJRgABAQAAAQABAAD/2wCEAAkGBhAPEA8UDxAPDxAQDw8PDw8QDxAPEA8PFBAVFBQQFBQXHSYeFxkjGRQUHy8gIycpLCwsFR4xNTAqNSYrLCkBCQoKDgwOFA8PFikcHB0pLCksKSwsKSkpKSkpKSkpKSkpKSkpKSkqLCkpKSksKSkpKSkpKSwpKSwpKSksLCkpKf/AABEIAMIBAwMBIgACEQEDEQH/xAAbAAABBQEBAAAAAAAAAAAAAAAAAQIDBAUGB//EAEIQAAEDAQMKAgcGBQMFAQAAAAEAAgMRBBIxBQYhMkFRcZGhsWGBEyJCUnLB0QcUM0NighUjorLwc5LhJGPC0uIW/8QAGAEBAQEBAQAAAAAAAAAAAAAAAAECAwT/xAAsEQEBAAIBAwEGBQUAAAAAAAAAAQIREgMhMVEEYZGxwfAUMkGB0RMicaHi/9oADAMBAAIRAxEAPwD0gJwSAJwC8z1BKgBLRAJQiiWiASoS0RAhCVAiVCEAlSIQLVLVIkJpigdVJVVJsosbvcfD6qIZXb7ruhU2umhVJVUhlWP9Q8k8ZRjPtcwU2aWqpaquLZGfbCeJ2H2m8wrtNJapapgcN45pyByEiVAqEIRAlQhUIhKhAiEIQVbqWikuJbiKjAS0UlxLcQ2jolopLiLiG0dEtFJcRcUDKJKKS4kuoG0RRNkla3E0VWXKHujzP0Q0tlQSW5ow9bhhzVCSYuxNeyjU21pakyg44ADqqsjnOxNUIUVEYymlhUyRTSoCDuSUKnokdVTSoaIon+tt6Upw3oNf8bVAyqcHn3jzKADuHIhOuoFFoeMHu5p4t0o9s+elRFqSid07LLcqS+8D+0KQZXk3MPkVRohN01GiMtO2sbzITxlzfGfJwWWlV3TjGsMts2teORVuzWtsgJbXRiCKELnxRaOQjUSn9TRyH/KsvdmyaaqEIW2CNYnBiluJQ1a0m0VxLcU11LcTSbQ3EtxS3UjqDHQN5V0bMuIuqtPlNg1fWPIc1nz2178TQbhoCzbGpLWjPa2MxNTuGkrPmyi46vqjmVWRRYtbkNcScdKSidRCim0RRLRLRFNoiidRFEDKIon0RRQMoiifRFEDKIon0SUQMoiifRFEEdE26pSEl1BEQkLVLdSUQRXEl1S0SXVBXl2DxqtfILfUf8f/AIhZd2pqtzI0X8s+L3fJXHymXhcSKT0aF005rVxLcT6JssjWNLnEBrQSSdgC6uWyXUyWVrB6xA47eCypcvB+o5rB41vfQKqYy81vtcTtvgnqsXL0dJj6r8+WPcHm76LOmnc/WJPbknmxye6Tw09lG6NwxBHEELFtbkhqRKhRolEUSpFAiKJUIpEJ1EUUDUqWiKIGpUtEUQJRFEtEtEDaIonURRQNokon0SUQMoiifdRdQR3UXVJRFEEV1NcNHRTXUl3p3UVA1lCt3JLf5Q+J3dY9NK3rG2kbB+kHnp+a6YMZ+EyEIXRxWry5zPi2FlnY0aPSStafha1zu4at28uTz+k9Wzj9UruTWj5rWXimM7xzLbUVMy3OG1cizLko908W/RWGZwu9pjTwJH1Xm09G3XxZVeMHEeauQ5xSj8x3marjI84mbWOHAg/RWY8uQn2iOLT8k3Ydq7VmcrzrBjuLGqZuXIzrRM/aXN+a46PKURwkZ5uA7qzHNXAg8DVXlTjHWC32d3svbwcD3CeHwHCRw4t+i5ZsxUjbQU5HF0xhacJGHjUINlOyh4OC55tqKmZbT4qcjTZMDhiCm3Vnsyk4bTzVlmVXb03DVT0RdTG5R3gHyTxamnYE3AtEUSiRnilFN6Bt1FE+74hFxAy6iikunckogZRFFJRF1Ay6i6n3UXUDKIuqS6i6gjupLujjpUpb/ngo5XqCG7U03lbw0eWhYEM49I2orpH1WwLa3cei64MZLNUKD72zx5IW9saWqrkM/HetZx+iY8ywfJdbVcdnsazRDdCTzeforn4MfLy+EY76aE50eFcSaHTgeCuyZDlafVo6m0OAPWiryWGUazH8aE9QufKa03pEINx6eFdid93d4HTTHxp3UVKeCkZIRgT/AIa91Oy9ymFw2HuhoNdFa9U5kxGFMAMNmn6lSC1Hd1Pu001xTUXuWO2yNwkeP3FWY8tTD268WtPyUBnafYFdgIFMRo0U2V5ok9HdF3W0Vx3aVm4+820oMuyn2WO5tPdW2ZePtRO/a4H5KlkeKNzXX32dpvaGzNdpFMQ8YLSbkgO1GQv/ANG1ivJ1F5M+vwys19/vY9WE6Vk3vf37vqczL8W0Pbxb9CrMWWYT+Y0cat7qlJkRwxjtTP2NlH9NVVfYGjGRg8JY3xnqpPaMa3/RwvjP7+P0dHFbGO1XtPBwKnbKuUGSidX0T/glHzS/cpmYNmb8JJH9K3Ovhf1L7Nf0svxnzjrmzKRtoK412UJ46fzH8HD/ANgpI84ZhjcdxbTtRdZd948+WNxuq7NtpUjbSuRjznd7UYPBxHcFWos5o9rXj/a4d1WXUttSlbaAudjy/Afbp8TXD5K1HlON2EjD+4Imm2JAdyeKLLZPu6KRtoQ00Q0JbipNtHipW2hVNLHokeiKYLQp7PKHOAwqcVURPbSvJU51fnxKoWhRYr2ZtXV3K8AobJDorv0qxdW4lOAQnAIVZaFVxeeJraB4QN/veuzXE52OraXeEUY7n5rpn4Zw8smio5SymyBpJ0kDVbj/AMLQAXOZxWfXptbVcY61RGdxOvFUeDg7oQpmZfsjteO6fGOn9i5sgpq6cYxyrrWS2J+rIGnd6SnR6nGSGO0sl5tDhzBXGXQlaKapLTvBoVOK8nYOyK/Y5jvMg9QonZLmHsE/CQ7sVzsWUp2as0nAuvd6q7DnNaW4lj/ibTtRZ41eUbMDjGCH+lj0+4KdVMJGO9uM/FGW9VnQ56PGtEP2vI6EK0zOqzP/ABIiPExsd1GldZ1NTVxl+P8ALzZ+zYZZXLxf2/jbQgle3UcR/pTub0V1mWLS3GSam57GSjtVZUdusD9rW/ufH30K3FZInfhTvHwva8dKLFnQy/Nh8v4+qfh85+XO/wC/rb8lo5XDvxIrI/44TG7mFNHbIT+Q9vjBanf2u0Kp9xlGrM13g9lPqmOsUu2KF/i0hp60WL7N7Nl4tnx+lvyJ+Jx8Zb+H/JMtzMd6O4ZzS9UTXDTDVLcVl1Vq12aTR/JkaANOs8c9iqHRjo46FmdPHp/243c+/wDD1Y5Z5SXPz9++/M5OCYE4I0cp22Z5beDHFuF66ac1AtvJmUhcIllIcJIAwOa97WxsNa6NlQPFWQrLa5zfeafNpViPKkzcJH+Zr3WtPMHMkvTRUp6pZO6S9V1KXHVI0HYmwWOE3xGIpAI3Evc+r67CQQA0K8U2qR5fnG1ruLR8laizoeMWNPAkfVZ9vs7WNhoKOdE17tJ0kqopZpXTx51N9pjxwIP0XQZMtAkuOaatcKhedNXfZuspHCP+2DzFfmoVqyjFUpWVPRXpAo4IquHhU/RXTJzYaAJfRqyWJLi66Y2g9GlU9xKmk2RcfnhYg6ZpJcKxiha9zcHEbDwXXhYOdkXqxO3FzeYBHYrWfgx8uR+6PGrK7g9jHjoGnqqeVLPMYn1bC/1TpBdG4cAQ4dQtG02pkTS6Rwa0UFTXEqtbbW10RMZDg5po4Go0Lg7PPJzdjkcNZoBAOB04LIGXD7cfmD9VpviJxLXD9TfooHWQbWf7X/Vd44XaKPLMRxvN4ivZWGWyJ2D2+Zp3VV+T2bbzfiZXqFEcktOBaeDqHkVeyd2qBXA1QQsSTJj2aW3xw09lG21zNxc4jaCcRu0po5erUltgaaIZbAdqoC1NOs1w8w7ulqw7R5gt7Jo21WzhPEiygwHA8nAp1HD2uYIU0u27DlSVmpLI3g91OVVfhzotLfzL3xNaeuhcs2Z/geBCe21uGIPIqcY1yrtrPnrKNaNjvhLmn5q/FnxGdEkT+bXjrRcVFJUAqUOWeMa5V27MuWCTWa1p8Y3M6tViOGxSakrQf0zN7OqVwNUpCzxXk9BObzTqyn9zAeoIUT835fZdG7zc09R81w8U72ajnN+Fxb2or0GcNqZhM8/EQ/8AuBTjV3HSOyROPyyfhLXdioXQvZrNezYatc3Ru0qjZ89bQNYRv4toeh+S1bLn4PajI+Fx+YU1V3EDpXOpVxdQBoqa0AwHBAXZxxMla1zo2m81rvWY0kVANCmOyLA78sD4S5vY0UHIL0bJMdLo91gHIALC/wDzkNRQyDSNF4Edqrosnax4Il8LbwpbJHid+hNcFahjo0LeM7udvYXElxSURRdWNo7qFJdQiKazc4or0Dv0ua7rQ9CteSzub4jeFWtMAkY9pwc0t5jFLGpXmuWcmm0RFgIGkO01oSAdBphiVkZNyVJA2RslPWcC1oNQAG0r56OS6+2WF8Vb7SB72w+NVkWvSVw3rs68Zbt564JtFYtUDmudeaRpOII2quurCJ9oDTQ40vYbK0ThdcAdBB8El0h95t2tAPWroIwII4os7C1oBpXTWmGKNWY6nqDZ27KjgSEn3c+8T8QDlKlCMuetbaSPGjWOAoMVDVadrsDnlxbsc6vPBZbmFuxdI42aOCkbIRgSPMqEO8FM2NVIe20u20PEBSx20jYK7NJ7Ku5tEgcmmt2LkOVHxjUvCpNdIxNTpVhmcDPaY4cKFWrBDSNnqjSK1BodKkfZ2HWafNgd1C52z0bkvqhZliA+1d4gj6qxHaI3ar2n9wVZ2S4XbG+RLVG/Nxh1XObycOinZe7TupAFj/wKZv4cv9Rai5bWfrH7XK9vU37mzROY0nQMSCBxIp81isyxM1wEkQFTTBzV1OSrPengb700IPD0ja9FL2WXb1hjKCm7Ry0J4CSqeFwdQAr2SxpKpALQyU3FVL4XmsqRxVwNUdnZpJ3KxRd8Y89qO6lup9EUWkMuoUlEKoE10TTiAnIVHNZy2GSZjmQSeixDj73hXEBec2zM7KMVTG4uH6Hg/wBLl61amesfHSori42bdsbqPFLRa7dBongDh+pjmdRo6Kqcq2V/41mcw72AHtQr3N8IcKEAjcRULLtmadjm14I6na0XT0WeK8nj/wB1sMmpOYzueaf3Ad0OzWeRWORkg5dqr0K2/ZXZH6jpIz5OHVYdp+yOVhrBO2uzS6M9E7ruOOlyHO3GMn4aO7Ko+JzdYEHxBHdddLmvliDC/IB8Eo+qpy5Ttcei0WVrhtq10fQ1CbpqOWmgLhS85oxoKUVN+SnbHA8QQuv/AIjY3/i2d8R3tbUf0n5JzcnWGX8O03DueQOjqFXknHbiHZOePZr4ggphYRiCOIou7fmlJjG+N44kfVU5sgWhmMTiP00d2V5xOLh7SwnBVakeC7KbJ7a+vHQ+LbpVWbI0bthHiD9VuZOdwS2Afyovgb2VgBNhiutaBg0AcgpKLDqaW7wCk9CN1OBITwE6iCMMOxx89KUB36TzHZSAJaIIni8KOaSNGBBwXQZnxsltID2BwuSEte0ObhtB0LFoukzHZ/1BO6N3cD5qXwsdk3JMQ1A6P/SlliHJrgOieLHINW0S8HtilH9od1VsBOAXJtUH3gbYJOIkhPS+Ft5ELyDfYGcH3wegWfRbeS4/UHiVcfLOd7NGBlBx0qSicAii9Wnm2bRFE6iKKhKJE5CIYlSJUVFNCHcVSdGRitJMliBUsWVnoopnQEJhYsab2ZRLdTqJaIGhiHwtdiARuIBUgCUNTSbZNrzVscuvZ4iTtDbp5hYls+yyxSavpI+BDhyK7MNSgJxhyrzG0fZC9mmz2m7uHrRnm1Z8+auWLPqkygfBL/8AS9hAS3VLhFmdeHS5Wtcei0WRrt+h0fRwIUH8UsT/AMWzPiO9rajmw/Je7SQNcKOaHDcQCFlWvNGxS69njrvaLh6LPBr+p6vH22HJ8v4dpuHc8gdHAFOfmi8isUscg2YjtVeg277KLHJW4ZI+Tx1WDafsflZps87a7KF0R6KccovLGuPmzdtLPyy7xaQ7tpVKSzPZrNc34gR3XXTZq5Zs+qZJAPgmH1VN+WrfFons7HjbVr4z1qFN2NdnN0TgFu/xyyv/AB7G5h2uYGnqKFObFk2XVmdCdz6tH9Y+avI0waLqcxI/5sh3Rkc3NTBmaXisE8cg/wA2tJW9mvkN9mD/AEpbecQBdNdA21/zBS2aJG+AlAQCEqw0cGrocnR0a3gufhGkDxXUWRlGhdOnN1y6l1EyEqF6XmJRCVCKRCVCIjQhKo0EISoEokLAnIQRmAJhsynSpo2q+gKLitIomjarROAU5YEhiU0bRUSp/o0l1F2alS0QgKIolQgSibJC1wo5ocNxAI6qRCDIteaVil17PHU7Wi4eixLT9ltjcatMjPCocPquzSqcYvOxwk/2SWXGKSWJ2/Q7tQ9VVf8AZ9b4vwLcXDY17ndnXgvRkqXpyk6mUeYvyflmHWijnG8NFT/sI7KP+O2iPRPY5WeLSezgO69RQQsXpT1bnWv6xxub8ptJqxsjQ3STI26PIioJXYsbQJQEq3hhxc88+QQhC2wRCVCAQhCCJKhCjRUIQgEoSIVCoQhEKhCEQJUIQCEIQIUwoQosIlQhGihCEIhUIQqhUIQiBKhCAQhCAQhCAQhCAQhCo//Z"/>
          <p:cNvSpPr>
            <a:spLocks noChangeAspect="1" noChangeArrowheads="1"/>
          </p:cNvSpPr>
          <p:nvPr/>
        </p:nvSpPr>
        <p:spPr bwMode="auto">
          <a:xfrm>
            <a:off x="155575" y="-2566988"/>
            <a:ext cx="7153275" cy="5362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0484" name="AutoShape 4" descr="data:image/jpeg;base64,/9j/4AAQSkZJRgABAQAAAQABAAD/2wCEAAkGBhAPEA8UDxAPDxAQDw8PDw8QDxAPEA8PFBAVFBQQFBQXHSYeFxkjGRQUHy8gIycpLCwsFR4xNTAqNSYrLCkBCQoKDgwOFA8PFikcHB0pLCksKSwsKSkpKSkpKSkpKSkpKSkpKSkqLCkpKSksKSkpKSkpKSwpKSwpKSksLCkpKf/AABEIAMIBAwMBIgACEQEDEQH/xAAbAAABBQEBAAAAAAAAAAAAAAAAAQIDBAUGB//EAEIQAAEDAQMKAgcGBQMFAQAAAAEAAgMRBBIxBQYhMkFRcZGhsWGBEyJCUnLB0QcUM0NighUjorLwc5LhJGPC0uIW/8QAGAEBAQEBAQAAAAAAAAAAAAAAAAECAwT/xAAsEQEBAAIBAwEGBQUAAAAAAAAAAQIREgMhMVEEYZGxwfAUMkGB0RMicaHi/9oADAMBAAIRAxEAPwD0gJwSAJwC8z1BKgBLRAJQiiWiASoS0RAhCVAiVCEAlSIQLVLVIkJpigdVJVVJsosbvcfD6qIZXb7ruhU2umhVJVUhlWP9Q8k8ZRjPtcwU2aWqpaquLZGfbCeJ2H2m8wrtNJapapgcN45pyByEiVAqEIRAlQhUIhKhAiEIQVbqWikuJbiKjAS0UlxLcQ2jolopLiLiG0dEtFJcRcUDKJKKS4kuoG0RRNkla3E0VWXKHujzP0Q0tlQSW5ow9bhhzVCSYuxNeyjU21pakyg44ADqqsjnOxNUIUVEYymlhUyRTSoCDuSUKnokdVTSoaIon+tt6Upw3oNf8bVAyqcHn3jzKADuHIhOuoFFoeMHu5p4t0o9s+elRFqSid07LLcqS+8D+0KQZXk3MPkVRohN01GiMtO2sbzITxlzfGfJwWWlV3TjGsMts2teORVuzWtsgJbXRiCKELnxRaOQjUSn9TRyH/KsvdmyaaqEIW2CNYnBiluJQ1a0m0VxLcU11LcTSbQ3EtxS3UjqDHQN5V0bMuIuqtPlNg1fWPIc1nz2178TQbhoCzbGpLWjPa2MxNTuGkrPmyi46vqjmVWRRYtbkNcScdKSidRCim0RRLRLRFNoiidRFEDKIon0RRQMoiifRFEDKIon0SUQMoiifRFEEdE26pSEl1BEQkLVLdSUQRXEl1S0SXVBXl2DxqtfILfUf8f/AIhZd2pqtzI0X8s+L3fJXHymXhcSKT0aF005rVxLcT6JssjWNLnEBrQSSdgC6uWyXUyWVrB6xA47eCypcvB+o5rB41vfQKqYy81vtcTtvgnqsXL0dJj6r8+WPcHm76LOmnc/WJPbknmxye6Tw09lG6NwxBHEELFtbkhqRKhRolEUSpFAiKJUIpEJ1EUUDUqWiKIGpUtEUQJRFEtEtEDaIonURRQNokon0SUQMoiifdRdQR3UXVJRFEEV1NcNHRTXUl3p3UVA1lCt3JLf5Q+J3dY9NK3rG2kbB+kHnp+a6YMZ+EyEIXRxWry5zPi2FlnY0aPSStafha1zu4at28uTz+k9Wzj9UruTWj5rWXimM7xzLbUVMy3OG1cizLko908W/RWGZwu9pjTwJH1Xm09G3XxZVeMHEeauQ5xSj8x3marjI84mbWOHAg/RWY8uQn2iOLT8k3Ydq7VmcrzrBjuLGqZuXIzrRM/aXN+a46PKURwkZ5uA7qzHNXAg8DVXlTjHWC32d3svbwcD3CeHwHCRw4t+i5ZsxUjbQU5HF0xhacJGHjUINlOyh4OC55tqKmZbT4qcjTZMDhiCm3Vnsyk4bTzVlmVXb03DVT0RdTG5R3gHyTxamnYE3AtEUSiRnilFN6Bt1FE+74hFxAy6iikunckogZRFFJRF1Ay6i6n3UXUDKIuqS6i6gjupLujjpUpb/ngo5XqCG7U03lbw0eWhYEM49I2orpH1WwLa3cei64MZLNUKD72zx5IW9saWqrkM/HetZx+iY8ywfJdbVcdnsazRDdCTzeforn4MfLy+EY76aE50eFcSaHTgeCuyZDlafVo6m0OAPWiryWGUazH8aE9QufKa03pEINx6eFdid93d4HTTHxp3UVKeCkZIRgT/AIa91Oy9ymFw2HuhoNdFa9U5kxGFMAMNmn6lSC1Hd1Pu001xTUXuWO2yNwkeP3FWY8tTD268WtPyUBnafYFdgIFMRo0U2V5ok9HdF3W0Vx3aVm4+820oMuyn2WO5tPdW2ZePtRO/a4H5KlkeKNzXX32dpvaGzNdpFMQ8YLSbkgO1GQv/ANG1ivJ1F5M+vwys19/vY9WE6Vk3vf37vqczL8W0Pbxb9CrMWWYT+Y0cat7qlJkRwxjtTP2NlH9NVVfYGjGRg8JY3xnqpPaMa3/RwvjP7+P0dHFbGO1XtPBwKnbKuUGSidX0T/glHzS/cpmYNmb8JJH9K3Ovhf1L7Nf0svxnzjrmzKRtoK412UJ46fzH8HD/ANgpI84ZhjcdxbTtRdZd948+WNxuq7NtpUjbSuRjznd7UYPBxHcFWos5o9rXj/a4d1WXUttSlbaAudjy/Afbp8TXD5K1HlON2EjD+4Imm2JAdyeKLLZPu6KRtoQ00Q0JbipNtHipW2hVNLHokeiKYLQp7PKHOAwqcVURPbSvJU51fnxKoWhRYr2ZtXV3K8AobJDorv0qxdW4lOAQnAIVZaFVxeeJraB4QN/veuzXE52OraXeEUY7n5rpn4Zw8smio5SymyBpJ0kDVbj/AMLQAXOZxWfXptbVcY61RGdxOvFUeDg7oQpmZfsjteO6fGOn9i5sgpq6cYxyrrWS2J+rIGnd6SnR6nGSGO0sl5tDhzBXGXQlaKapLTvBoVOK8nYOyK/Y5jvMg9QonZLmHsE/CQ7sVzsWUp2as0nAuvd6q7DnNaW4lj/ibTtRZ41eUbMDjGCH+lj0+4KdVMJGO9uM/FGW9VnQ56PGtEP2vI6EK0zOqzP/ABIiPExsd1GldZ1NTVxl+P8ALzZ+zYZZXLxf2/jbQgle3UcR/pTub0V1mWLS3GSam57GSjtVZUdusD9rW/ufH30K3FZInfhTvHwva8dKLFnQy/Nh8v4+qfh85+XO/wC/rb8lo5XDvxIrI/44TG7mFNHbIT+Q9vjBanf2u0Kp9xlGrM13g9lPqmOsUu2KF/i0hp60WL7N7Nl4tnx+lvyJ+Jx8Zb+H/JMtzMd6O4ZzS9UTXDTDVLcVl1Vq12aTR/JkaANOs8c9iqHRjo46FmdPHp/243c+/wDD1Y5Z5SXPz9++/M5OCYE4I0cp22Z5beDHFuF66ac1AtvJmUhcIllIcJIAwOa97WxsNa6NlQPFWQrLa5zfeafNpViPKkzcJH+Zr3WtPMHMkvTRUp6pZO6S9V1KXHVI0HYmwWOE3xGIpAI3Evc+r67CQQA0K8U2qR5fnG1ruLR8laizoeMWNPAkfVZ9vs7WNhoKOdE17tJ0kqopZpXTx51N9pjxwIP0XQZMtAkuOaatcKhedNXfZuspHCP+2DzFfmoVqyjFUpWVPRXpAo4IquHhU/RXTJzYaAJfRqyWJLi66Y2g9GlU9xKmk2RcfnhYg6ZpJcKxiha9zcHEbDwXXhYOdkXqxO3FzeYBHYrWfgx8uR+6PGrK7g9jHjoGnqqeVLPMYn1bC/1TpBdG4cAQ4dQtG02pkTS6Rwa0UFTXEqtbbW10RMZDg5po4Go0Lg7PPJzdjkcNZoBAOB04LIGXD7cfmD9VpviJxLXD9TfooHWQbWf7X/Vd44XaKPLMRxvN4ivZWGWyJ2D2+Zp3VV+T2bbzfiZXqFEcktOBaeDqHkVeyd2qBXA1QQsSTJj2aW3xw09lG21zNxc4jaCcRu0po5erUltgaaIZbAdqoC1NOs1w8w7ulqw7R5gt7Jo21WzhPEiygwHA8nAp1HD2uYIU0u27DlSVmpLI3g91OVVfhzotLfzL3xNaeuhcs2Z/geBCe21uGIPIqcY1yrtrPnrKNaNjvhLmn5q/FnxGdEkT+bXjrRcVFJUAqUOWeMa5V27MuWCTWa1p8Y3M6tViOGxSakrQf0zN7OqVwNUpCzxXk9BObzTqyn9zAeoIUT835fZdG7zc09R81w8U72ajnN+Fxb2or0GcNqZhM8/EQ/8AuBTjV3HSOyROPyyfhLXdioXQvZrNezYatc3Ru0qjZ89bQNYRv4toeh+S1bLn4PajI+Fx+YU1V3EDpXOpVxdQBoqa0AwHBAXZxxMla1zo2m81rvWY0kVANCmOyLA78sD4S5vY0UHIL0bJMdLo91gHIALC/wDzkNRQyDSNF4Edqrosnax4Il8LbwpbJHid+hNcFahjo0LeM7udvYXElxSURRdWNo7qFJdQiKazc4or0Dv0ua7rQ9CteSzub4jeFWtMAkY9pwc0t5jFLGpXmuWcmm0RFgIGkO01oSAdBphiVkZNyVJA2RslPWcC1oNQAG0r56OS6+2WF8Vb7SB72w+NVkWvSVw3rs68Zbt564JtFYtUDmudeaRpOII2quurCJ9oDTQ40vYbK0ThdcAdBB8El0h95t2tAPWroIwII4os7C1oBpXTWmGKNWY6nqDZ27KjgSEn3c+8T8QDlKlCMuetbaSPGjWOAoMVDVadrsDnlxbsc6vPBZbmFuxdI42aOCkbIRgSPMqEO8FM2NVIe20u20PEBSx20jYK7NJ7Ku5tEgcmmt2LkOVHxjUvCpNdIxNTpVhmcDPaY4cKFWrBDSNnqjSK1BodKkfZ2HWafNgd1C52z0bkvqhZliA+1d4gj6qxHaI3ar2n9wVZ2S4XbG+RLVG/Nxh1XObycOinZe7TupAFj/wKZv4cv9Rai5bWfrH7XK9vU37mzROY0nQMSCBxIp81isyxM1wEkQFTTBzV1OSrPengb700IPD0ja9FL2WXb1hjKCm7Ry0J4CSqeFwdQAr2SxpKpALQyU3FVL4XmsqRxVwNUdnZpJ3KxRd8Y89qO6lup9EUWkMuoUlEKoE10TTiAnIVHNZy2GSZjmQSeixDj73hXEBec2zM7KMVTG4uH6Hg/wBLl61amesfHSori42bdsbqPFLRa7dBongDh+pjmdRo6Kqcq2V/41mcw72AHtQr3N8IcKEAjcRULLtmadjm14I6na0XT0WeK8nj/wB1sMmpOYzueaf3Ad0OzWeRWORkg5dqr0K2/ZXZH6jpIz5OHVYdp+yOVhrBO2uzS6M9E7ruOOlyHO3GMn4aO7Ko+JzdYEHxBHdddLmvliDC/IB8Eo+qpy5Ttcei0WVrhtq10fQ1CbpqOWmgLhS85oxoKUVN+SnbHA8QQuv/AIjY3/i2d8R3tbUf0n5JzcnWGX8O03DueQOjqFXknHbiHZOePZr4ggphYRiCOIou7fmlJjG+N44kfVU5sgWhmMTiP00d2V5xOLh7SwnBVakeC7KbJ7a+vHQ+LbpVWbI0bthHiD9VuZOdwS2Afyovgb2VgBNhiutaBg0AcgpKLDqaW7wCk9CN1OBITwE6iCMMOxx89KUB36TzHZSAJaIIni8KOaSNGBBwXQZnxsltID2BwuSEte0ObhtB0LFoukzHZ/1BO6N3cD5qXwsdk3JMQ1A6P/SlliHJrgOieLHINW0S8HtilH9od1VsBOAXJtUH3gbYJOIkhPS+Ft5ELyDfYGcH3wegWfRbeS4/UHiVcfLOd7NGBlBx0qSicAii9Wnm2bRFE6iKKhKJE5CIYlSJUVFNCHcVSdGRitJMliBUsWVnoopnQEJhYsab2ZRLdTqJaIGhiHwtdiARuIBUgCUNTSbZNrzVscuvZ4iTtDbp5hYls+yyxSavpI+BDhyK7MNSgJxhyrzG0fZC9mmz2m7uHrRnm1Z8+auWLPqkygfBL/8AS9hAS3VLhFmdeHS5Wtcei0WRrt+h0fRwIUH8UsT/AMWzPiO9rajmw/Je7SQNcKOaHDcQCFlWvNGxS69njrvaLh6LPBr+p6vH22HJ8v4dpuHc8gdHAFOfmi8isUscg2YjtVeg277KLHJW4ZI+Tx1WDafsflZps87a7KF0R6KccovLGuPmzdtLPyy7xaQ7tpVKSzPZrNc34gR3XXTZq5Zs+qZJAPgmH1VN+WrfFons7HjbVr4z1qFN2NdnN0TgFu/xyyv/AB7G5h2uYGnqKFObFk2XVmdCdz6tH9Y+avI0waLqcxI/5sh3Rkc3NTBmaXisE8cg/wA2tJW9mvkN9mD/AEpbecQBdNdA21/zBS2aJG+AlAQCEqw0cGrocnR0a3gufhGkDxXUWRlGhdOnN1y6l1EyEqF6XmJRCVCKRCVCIjQhKo0EISoEokLAnIQRmAJhsynSpo2q+gKLitIomjarROAU5YEhiU0bRUSp/o0l1F2alS0QgKIolQgSibJC1wo5ocNxAI6qRCDIteaVil17PHU7Wi4eixLT9ltjcatMjPCocPquzSqcYvOxwk/2SWXGKSWJ2/Q7tQ9VVf8AZ9b4vwLcXDY17ndnXgvRkqXpyk6mUeYvyflmHWijnG8NFT/sI7KP+O2iPRPY5WeLSezgO69RQQsXpT1bnWv6xxub8ptJqxsjQ3STI26PIioJXYsbQJQEq3hhxc88+QQhC2wRCVCAQhCCJKhCjRUIQgEoSIVCoQhEKhCEQJUIQCEIQIUwoQosIlQhGihCEIhUIQqhUIQiBKhCAQhCAQhCAQhCAQhCo//Z"/>
          <p:cNvSpPr>
            <a:spLocks noChangeAspect="1" noChangeArrowheads="1"/>
          </p:cNvSpPr>
          <p:nvPr/>
        </p:nvSpPr>
        <p:spPr bwMode="auto">
          <a:xfrm>
            <a:off x="155575" y="-2566988"/>
            <a:ext cx="7153275" cy="5362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20486" name="Picture 6" descr="http://upload.wikimedia.org/wikipedia/commons/3/34/1541-rato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21088"/>
            <a:ext cx="3600000" cy="2700000"/>
          </a:xfrm>
          <a:prstGeom prst="rect">
            <a:avLst/>
          </a:prstGeom>
          <a:noFill/>
        </p:spPr>
      </p:pic>
      <p:pic>
        <p:nvPicPr>
          <p:cNvPr id="20488" name="Picture 8" descr="http://upload.wikimedia.org/wikipedia/commons/9/90/C64-IMG_53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580795"/>
            <a:ext cx="3600000" cy="2400001"/>
          </a:xfrm>
          <a:prstGeom prst="rect">
            <a:avLst/>
          </a:prstGeom>
          <a:noFill/>
        </p:spPr>
      </p:pic>
      <p:pic>
        <p:nvPicPr>
          <p:cNvPr id="20490" name="Picture 10" descr="http://upload.wikimedia.org/wikipedia/commons/8/86/Commodore_1530_Datasette_VIC-20.jpg"/>
          <p:cNvPicPr>
            <a:picLocks noChangeAspect="1" noChangeArrowheads="1"/>
          </p:cNvPicPr>
          <p:nvPr/>
        </p:nvPicPr>
        <p:blipFill>
          <a:blip r:embed="rId4" cstate="print"/>
          <a:srcRect t="14751" b="17241"/>
          <a:stretch>
            <a:fillRect/>
          </a:stretch>
        </p:blipFill>
        <p:spPr bwMode="auto">
          <a:xfrm>
            <a:off x="395536" y="4149080"/>
            <a:ext cx="3600000" cy="2448272"/>
          </a:xfrm>
          <a:prstGeom prst="rect">
            <a:avLst/>
          </a:prstGeom>
          <a:noFill/>
        </p:spPr>
      </p:pic>
      <p:pic>
        <p:nvPicPr>
          <p:cNvPr id="20492" name="Picture 12" descr="http://www.nightfallcrew.com/wp-content/gallery/commodore-floppy-drive-sfd-1001/IMG_8998.jpg"/>
          <p:cNvPicPr>
            <a:picLocks noChangeAspect="1" noChangeArrowheads="1"/>
          </p:cNvPicPr>
          <p:nvPr/>
        </p:nvPicPr>
        <p:blipFill>
          <a:blip r:embed="rId5" cstate="print"/>
          <a:srcRect b="12321"/>
          <a:stretch>
            <a:fillRect/>
          </a:stretch>
        </p:blipFill>
        <p:spPr bwMode="auto">
          <a:xfrm>
            <a:off x="5220072" y="4158000"/>
            <a:ext cx="3600000" cy="23673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adattárolás mai helyzete a  Commodore 64-en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95736" y="1628800"/>
            <a:ext cx="4032448" cy="74868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hu-HU" dirty="0" smtClean="0"/>
              <a:t>Star </a:t>
            </a:r>
            <a:r>
              <a:rPr lang="hu-HU" dirty="0" err="1" smtClean="0"/>
              <a:t>Commander</a:t>
            </a:r>
            <a:r>
              <a:rPr lang="hu-HU" dirty="0" smtClean="0"/>
              <a:t> és 64HDD</a:t>
            </a:r>
            <a:endParaRPr lang="hu-HU" dirty="0"/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395536" y="2420888"/>
            <a:ext cx="540060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251520" y="2420888"/>
            <a:ext cx="56166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Star </a:t>
            </a:r>
            <a:r>
              <a:rPr lang="hu-HU" sz="3200" dirty="0" err="1" smtClean="0"/>
              <a:t>Commander</a:t>
            </a:r>
            <a:r>
              <a:rPr lang="hu-HU" sz="3200" dirty="0" smtClean="0"/>
              <a:t> az etalon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64HDD freeware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Olcsó PC-ből C64 </a:t>
            </a:r>
            <a:r>
              <a:rPr lang="hu-HU" sz="3200" dirty="0" err="1" smtClean="0"/>
              <a:t>perfiféria</a:t>
            </a:r>
            <a:endParaRPr lang="hu-HU" sz="320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noProof="0" dirty="0" smtClean="0"/>
              <a:t>Csak .</a:t>
            </a:r>
            <a:r>
              <a:rPr lang="hu-HU" sz="3200" noProof="0" dirty="0" err="1" smtClean="0"/>
              <a:t>prg</a:t>
            </a:r>
            <a:r>
              <a:rPr lang="hu-HU" sz="3200" noProof="0" dirty="0" smtClean="0"/>
              <a:t> fájlok betöltése</a:t>
            </a:r>
          </a:p>
        </p:txBody>
      </p:sp>
      <p:sp>
        <p:nvSpPr>
          <p:cNvPr id="7" name="Téglalap 6"/>
          <p:cNvSpPr/>
          <p:nvPr/>
        </p:nvSpPr>
        <p:spPr>
          <a:xfrm>
            <a:off x="5436096" y="4725144"/>
            <a:ext cx="35282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i="1" dirty="0" smtClean="0">
                <a:solidFill>
                  <a:srgbClr val="0000FF"/>
                </a:solidFill>
                <a:hlinkClick r:id="rId2"/>
              </a:rPr>
              <a:t>http://sta.c64.org/</a:t>
            </a:r>
            <a:r>
              <a:rPr lang="hu-HU" sz="2400" b="1" i="1" dirty="0" err="1" smtClean="0">
                <a:solidFill>
                  <a:srgbClr val="0000FF"/>
                </a:solidFill>
                <a:hlinkClick r:id="rId2"/>
              </a:rPr>
              <a:t>sc.html</a:t>
            </a:r>
            <a:r>
              <a:rPr lang="hu-HU" sz="2400" b="1" i="1" dirty="0" smtClean="0">
                <a:solidFill>
                  <a:srgbClr val="0000FF"/>
                </a:solidFill>
              </a:rPr>
              <a:t/>
            </a:r>
            <a:br>
              <a:rPr lang="hu-HU" sz="2400" b="1" i="1" dirty="0" smtClean="0">
                <a:solidFill>
                  <a:srgbClr val="0000FF"/>
                </a:solidFill>
              </a:rPr>
            </a:br>
            <a:r>
              <a:rPr lang="hu-HU" sz="2400" b="1" i="1" dirty="0" smtClean="0">
                <a:solidFill>
                  <a:srgbClr val="0000FF"/>
                </a:solidFill>
              </a:rPr>
              <a:t>http://www.64hdd.com</a:t>
            </a:r>
            <a:endParaRPr lang="hu-HU" sz="2400" b="1" i="1" dirty="0">
              <a:solidFill>
                <a:srgbClr val="0000FF"/>
              </a:solidFill>
            </a:endParaRPr>
          </a:p>
        </p:txBody>
      </p:sp>
      <p:sp>
        <p:nvSpPr>
          <p:cNvPr id="4100" name="AutoShape 4" descr="data:image/jpeg;base64,/9j/4AAQSkZJRgABAQAAAQABAAD/2wCEAAkGBxQSEhQUEhQUFRUWFRUVFRUUFBQUFRQVFBQWFxQUFRQYHCggGBolHBQUITEhJSkrLi4uFx80ODMsNygtLisBCgoKDg0OGhAQGiwkHyQsLCwsLCwsLCwsLCwsLCwsLCwsLCwsLCwsLCwsLCwsLCwsLCwsLCwsLCwsLCwsLCwsLP/AABEIAMIBAwMBIgACEQEDEQH/xAAcAAABBQEBAQAAAAAAAAAAAAAFAAECAwQGBwj/xAA/EAACAQIDBAgDBQUIAwAAAAABAgADEQQSIQUxQVEGImFxgZGhwRMysVJi0eHwI0JygvEHFDNDkqKywhU0o//EABoBAAIDAQEAAAAAAAAAAAAAAAECAAMEBQb/xAAqEQEBAAICAAUDAwUBAAAAAAAAAQIRAyEEEjFBURMiYXGBoTKRwfDxBf/aAAwDAQACEQMRAD8A8tUSxViUS1BMzqwlWWgRlEmBIaEBJgRpICATiOBEFjk27pEJ2AlfWPYI6LfU+A5D8ZbDelfef6I5iu7L4qp+sy44tcPYWXiotv33HLumpheVVaoVCW5W/KSZXaZceOlqm4uOMYmZdnEhcraEC/gZpMF6PhdzZiZW63k7RjF2ZlYkRs00sJQ9KTZbEG13zHVwo4G00OCJWzx8aozxl9WRrjQyQqSxyDvlLU+Rl0y2y5YWei+nUI3bzDlNdBA2z8MWYE7gfOHEGsZVbRXZlLdOp2atgSeAv5QFs2nOgK2pEfaIXzNvpeT2BkVb2vxyg97Eu3oBHRc1h9q3/wBXuf8AaImO8j75H8xFNPSacEl6g5AsfBFCD1JggjKLcgdsIYhrCZMIOsOzWXY17KZbCVw3SGvq7Hh7C/vOM6N7OGIxFNGuQxJIHIAk/SdD0orfs37b28Tb6TnujwrrU+LQsrUrNmJAtwA157omJr6D9fYTqxC/GUA6KrHKO64MUK1v7QlJ/b4O9XTOVqFASBvCgaX0ilvXyT9r/v7uCUSxRKsO1xfz75oWYq6+N3NnUSUYCTURTkBJgRoryCkZFVudflXf2t+6vvIo5JIXhvJ+VRzJlFWqx6tMdUcTxJ3t4xpNd1Tnnv7Z+7XmkHrKN5AmT+6Mfmc+ElTwCjt74vR5cr7JHGX/AMNS3buHnK6eHJa9Q3O8D90TSFI3GM0Hm+DTD5Kqp0I3j1HFTJI4IuOPn3HtjBpWwKnMNx+Ye47YN76SzV3P3XGMYyuDqDeOYp5qoGQaTMgwkSq2EzVac1MJAiPFWU2Hukgq3IHMzZVEfA0+sTb5QT4nQS3Fl5JptwO8j7P1/VoQwiaiY9n0Sqa7ybn9eULYCnrLGWjmzqe6F8Y1go5Bn8hYepmTZtLUTVi9XI4XVfAddvaGhGdRY9gIHhTXMfUzZslNSeSqvies31EyKtx3gDxqvc+ghTZw6pP2mY+F7D0Agg0TwY3mZNs1LIe6bcNosD7fraW5x7eix550tqaKOZHoJu/s7xOHzVaNdxTNQLkZvkJF+qzfu7xrAnSepmqKvIE+Z/KHNk9Hg+BV8gOd2JNhew0Fm3i1jxgwTI+1aiUqrpuym1rg8OfERTjMfh8lRluTY2jRtjpfS0YjuPt7TWqzLT+fw95tEy5Onx+5xJSitXCbz4cZQGd/uj1g0a5ydRqesBxlRraE2NhrpvPjwj08KB298sqJcEcxDNQtmV/BBswtYKv2RxPM8zLgJRhGuo9e+XXi5XtZx4yYzRzIkxFpAxFmj5owitHgFEryjZpORYwJpQya3Btztx8IZU0Km4FTvFjYcBY38TpA7JKXuI3qo5OP3l065diUmUBWIbid978x3Wg7aGw3pgtcMo4jQjwgnDbTqId94XpdJTbrC/Zzk1WXzc2F+QkiVsIUr4ugMNTIT9u9Ri4ckqtPUAKRa1zbiToecu2fskYim7o6JkTMVqNq2trJp1jv07I1nl7rVx5fU6jnas1bMTef12SvHUCh1HcRqPOa9mU+r3y7CdbZea+zYq7oV2dTg5Rcw5s+nLIyUd2WnGUMb3PEhj41Gyr6CaqYy0mPG1h3nQfWQFFgM+R/h5gM9ur1OqLnlcwCqJtcjgXYfyLkX1MMYenlVV5AD0gqnT1CnmiHwu7w0guYYlal0AnNdIKmo8T7e86SsdJx22KmrSZXoI8921ULV3twsPITpNmbVxez6TUyEq0HXM9FrnISPmU6FTuNxpOSev1yx16xNues9G25tDC1sIa9J0LBeshIWqhtbKUPzDTeI2MDJ5+MDWq3qKhIYk3G7eYp13RvpPhKOGp06gfOobNZbjVmO/uIjybDd+HIYYXYnw8v6yzE4i3VXVj6SlamRb8Tu7zr+EtwdC3Wb5j6TPXSw3ZqHw+Ftq2rfSaI8e0W1djjJ6HURjFeK8U+lFDRiODG4/i5ePtLy0z1lv8AryMsp1Mwvx3Hv/PfJe5ss+3LXylEI1o8RaePIxXgEiYxEcCPaQVZEiVlto1oQrO1ITPUpagDibTfaZsRSJ3R8ao5MehmthUzAEEhbCw39XQE301A9TKWxFMM4HVCjQ3uNBawGh3kwQmPq09AxtwB1t3X3HujHFU2+ZSp3kqbgn+E7vCWSMduWN6F62IPwVGo+JdrXIvc2BysMp0G8HjNVGkAAB3QYawd1CtcDvG7iVNxwG6EUMs10r8/fbRSpaw9gE3QPhBczo9nU9RGiu+vTZj3yoo/m/0i/wBbQlWpNTwSUwxs7ISbHUOMxUEaEXHpBO0tWtyCjz6x/wCIjVhl0BNlUkLclcxFtBwNyIvm+7SXHWMv5XYEXcHsZ/8AUcq+ghagNYP2els3YQg/kH4kwlhxvjQtNi6lgZwfSDFWV2/i/ATtNqNZTPOelVS1K3EkD1ufpBl6jA7odsdcRiMrBbBGbrbiQNAfEx+kmxPhFbIULMFtfqm+4ry7rzH0fxeIo1fjUFuU3ggMpB/dI435DWbekW33xz01WlkYH5VYkZvug/L+Uf2L7umboZ9hKWXS2YAtu1uSOd4pTh+mW0EUKcPQqFRbOaYYtbiWVrExR9fqTdcRhxnbN+6N3fCIlOGSygS4GYrduzhh5YeKNGJiVZoi0iY9pFjAJmMJ9HNn06rVA5YEr1bMqjNbq3vxgkzpegq3qM2YjLbqjje4veNGbxGesdgjLbQ7+MjDPSTBClWNr2cZ9eF2NxfjBFolaePOZYzKK44EnaK0B0QI9pICIyDtExrSVo9pC1C0iRLCIrRorrO9O8H4mkBuhWpB9W19d15ZhVHJOluyKW8w2sy4QaD9aTZSFzNFu3PsEsAk6bZiQFgKcPIctMns/pIgZiccwq3AvfORyueqhPYMsJLiTUVDVChwEBZMuVwgLFmtub5Zmw6KC17XUZRfna2nqYz3sf4beLtb6CV4220+eup+BbBMBTBJA0LEk2tm11m/DVAVupBHZOOxGznqPlJYIbXt2bp1mCwwpIFBJ4kneTLpcdflVd7Dtt1NLeHnPN+ldW7Kvefb8Z6BtyqNPE/rznmfSKpnrHXcAPc/WV+5vZ1nQXC0q2FrJ/mZwxtqyqFFiF4jfB2C+FT2kgd1C5Sud+qMzKQMx4b7Xgx9h1KC03WoyVGQOLXUWYXADDUGNsnZL4la1apncoQDr1rkG5vrusPOP0V2eL6MHOxWk5B1BVlZTf7JtqIpwxwBGi1nUDcCCCOzRrRo32fH8p38pU5O8qvJAzE7SUe8iTGvFMcmMY8aSJUGE6DoI37ZxzT6EQJSpFiABcnQAbzDuxNjYlKoZUZeB52MuxxtjB4my46E+mFC/wANuRZfAgEf9pzJSdttrZ9SrkGVlsLnewY87cDv85lw/RRiRfMO0i0W8d2Xg8RMMJK5IpGyTv16GpxY3g3bnRoUkzId2+/H9e0N4spF+PisbdOSIjWlzJIGUtPmQtGkorQJajaMZIyLRoSqa5sIOtmYDmZrxbSvZyXe/IfWW4Rn5b0MUV09Jswy6zMo3Tfgk1l0YaM4JN0L4gWVRzNz3KMx+gmLZ1PUS/a1Tf2KF8XOvovrDUjbdk2eBlB/vFYkk/MMtspUW1Bytr2zBh6WZxyzE+CDKPWFdu1gPgU7KBTpl2C2tmAtYm5uQwcb9Jk2elifuqq+J6zfUQJ7N1NNRLqp0kaO+QxdWwhBzO1mux7v17TzPGVru55sfrpO+25irK7d58tPach0b2YMRiKdI2sxNyeQBJv5RcRrr36RYevhgS6B0phDTrCxWw3024+BnOdFulP91NQOjNTqMTdWyup5i+h0toZDpDsM0gWyFLHQjRGt6X7oaq7JC4amVZAPhKXRrdYlQS1jo1728o2/cPw5/F7Vol2IzkEk3IAOuuusUDYqjZ2A5/oRQpoWiJkbxCY3aPHvGigE8V5EtHURsYrzrq/7PsOrYgltSEJF+dx+c9NSnPLuglbLiVH2gw9D+E9v2ZhqTIrZWY21+b5hoRwE2Ya05PNl9znqlN79ULbmYlwdQ8f9K3/XGdPjsZToC5peig+8H0+lOY5VVVHM3YDwFo8s9mPPxOGF1le/0ZaGy6pFsrHtIt9YO6S7KdKLZha4NtQd2/d2QxU2tXZrKbC/zBBuvvsdYL2hWqVGqAsz0xuz6EX0+W/MgQXRsPEYZXqvJK6TMVhPG0+s3efrMLiYM5qu5x5bm1BEaTIkDEWbQMg5kjKqx0jQtYcU017Kp6X5n6QdVOsOYKnZQOQl+LJy1qWFMAkG0xDWBSWRmo7sunKsvxKyLvDVbkWv1VOX6K01UDkps3IH8pRsqn+1c8KdMjcDraxOoIt83nJUTxlU1KtQtxZafcAdRvPBTNOB1Ut9pi3hew9AINpGyg8crv4t1V94YpJlUDkAPKSJWmiNDMe0j1TNi7oH2xV0tz0hoRxvSmpakRxJA/GczsjHVaNUVKaZit7ixIKnQ3twhXpXW6yr3n2hPots+m+EqMxs/wAUDMBfKqqN/mYMfQaE7c6QDEqEpoyliuZbhluN2U7+O6V/+RxVCl8NiKlICwuBUVL8AfmTuOk1PSp0cbQNRlte5YHS1uoWPj4Qr03pUwoemoANMgsLWckWFiGIMaWg4Qs5ubE3N72PGKd5szA/saeUXGRdQL30F/WPJqptykeNHmJ2okIxMUVpERAkxGjiNFeQt0crZK9I/fXyvrPfdiVaYpgM5Ulm0zEAnT8RPnXCVcrX7/pPZExF6KNvGYE2++tx/wAJfL9rhf8ApZ58WFzwm7Pau/qYRGFmUEduv1nJVaaozbsoJt2iDam3KzWp0max01+g4w3hNkM1i+vf+ETvK/a4XjOW+JmHlw1f5/4ppYwEyrJf4hG4q3+3rf8AWHKmyKZGot2gwTTo/CqZGIK30PMHQwZY5YatJxcXLw8mNy+fZ5XtynlrOO28EVBOi6V07VQftKPSc9UlXJ/U9pwXeMZ3lTS15URBGlAzLim0mloPxjR8SZVVh1zOB2zoKY0gbZSXYnlpDaiXxi5L20YZdYewSboIwaw/s9NY6oQxbWRRzIJ7l6x+kzUkqJScsgtUtYk2Ivexy8Qbm3dJ49rkjfZQtu2owH0ElQxrFQjBLDqlwpzstI3yE7rCw1iiiidYL95V8Ka3PrCywbgRdgeS3PfUN/oITp74YFW1Jz22HF/M+3vDeIbQzldpvct5e/vBlekjh+kdXPWNuAA9z9ZDAvicP16TGzC5CkNcfepnf5TLWqBnJJ0LHyv+E7vbeFohc6Xy5VyNTIZNBxBPv4Q+iONw1BsWz1HuAoF8gA33tYHxmXF4RlIVXLKTpoV17VuRfuJhvohtunRNQOcmdsytYleIKm2o375RtfaKHEq91Zc4c/D3W3C0PYMg2c66Cuo7L1hbmLBbRTqE2zh7D/1zoNWSzHvFt8eHv4Tpy4iEiJMTG7MOI8YSUAoxxEZG8MV5LaLWYX3XH1nrvRnGXwlMWBuqrc7gUOW59Z47eej9Ca6thLM1gjkMTwG/3mnjcvx3H5+Ox1afDSopatSFjuRXf1y29Yfba1PTrVG7gFED18FQdP2VDEvYm5Wm5J0uB1woGnLnBO2dq/3TItTDOCwJX4lRASBpcqmb6yXHPfTj5cGUk+nhJ/f/AC6Gvis7EqWC8tL+t4jg2qi62Nja7PYDTlecWemFT/LSkn8pY+bG3pMlbpBiH31WH8Nk/wCIES4W+tNweDyxy82R+mdEjITwZl8N49pyVQzpcdUNTCuSSSr3uTc204zmWlXLO3f8N/TpURIMJaZAytrZqsFYhtYWrLpBtanLMaXOdCWDSw3Wm1IFTGkdkuTFngZbtiy466jBCdFsxZwOH2o68jD+A6TAKQV1tpYjfD5yfTsHfiXbN95n/lpiw9ZALpbjlC/zVWufSYMPtGm3VDWJCIAdON3Os3Cr+9wu7+CDKsMuwsEcCPmPNiB3L1R9DN1KYsKuVFHZr38ZrpnSMVHFOAJxe28VlR2HJvy9p1O036p7pw3Sw2p25kD39oMvXQxymGwnxGCgkcza9gN5tLMTQq0VIDkodDlJG/7SHn4wn0WamKrCoct0IUnQXuNCeGl5p6VJmq5RuqOqrqD1bgDd2AQ7Blp7IHwgWQHqhic2V1uNLa6+IMz7J2MKrVb3K0xfTeew6jhOi2xWK0snC99U3W3FX7gNID6PbfSh8ZaiFlqgjMp6y7+B3jd5SQF69HKZF8zrfgXpkjs1URTXV6QYe+jPb+C3DsMUO6IGsmJWssWZHXiQkpGMTAJmMjHMgTGhKTGdh0HqZ6OJpc1uO8qR7Cca06X+z+vbEFftIfQg/S8uwrJzzobr9JMe9JWOJdgbDLSfKRoLZgloJNKvVN2Vyebn3aFtmbXalVZThmrIpZcgzIpINgcyjslTYLGVWJFP4YJJAZgAoJ0HPSbbcXK1nUG2TUBDEqikC176kAZrWFj+cLbM2GKocioDkGZtVSw13ZjrujV9l4qstNa9cZaYyoFW+UWUWvpfRV38pPD9G6anrO7HlcAeglduPwuky+VKIhp1US+qXNzfd/Wcjeej4fZKpfIliRa5J3eM86xSZXZeTH6zJzz3bfDetisyJjGMTM7cZpS9IGXRWhgMNTCiZ3wxhS0bLGmRLiF3YfnJriOYt6zcad5U+FBjeYtwNTxHI6ct/pNuH2i6nQm3EX0Ivu7BBj4SRswhV3B3eC6WKdKi27V19J0eC2lSqDqOO7jPI1xHMTRRxPI6+RjzKqsuKPUdo7gOFxBOM2ctQWZQw7Rec3hNvVU0JzDk2sNYLbtNvmBQ9m7yi3InksBcd0VA1pMV7D1l/EQDidm16LBip6pBDJ1gLG+7fPTBUD/KVYdmh8pXWwwIPA8jofzh81DTz/afSI1aeVhqN1mOW53nKd00YLZdM0KbMASx1zBdFte4PzA9xEs6Q7BqM+emoItYgaNfn2zNQ2y9IKlVCQgIVTmQi++xG+PMtlsCsXhEDsA1gDoN9vGKZ6xLEnnFH2DessBlYj3mR1trLxSIMcmQUTGiMYmGFpnhDotiPh4qkx3Xt5gj3g4yWEfLUVuTA+RlmNUck292OHsLk6d0gKYIBU3v8v58rQVgaDm1RWfJYHQk3FtQF43hVa7EggEEDTMBYg7xoewS/bBpjbFqHyIvxDexNwCTxCg/lNWGqAqCPlbnoePHjumLFbNou+dkZWvchW6rHt/Qmy4tdrKALDgFESW77HTPjTUACpm3an94/hPOdtJlqte+vPfppr5Tscd0gw9DNZhUc8BYnsBblPP8bjmquXbef6+5lfJemrw+N82yLRSsGTBlDbpO8aNJSAa0aOYrSAa0REeOBJsEAIismRFaHYKGw4MpbA8puCyWWTzBoM+E6/q8lSxJB1EIhZv2VssVW1HVG8+0lz1Oy3GLsGrMgqKGAPGxG7tmxNo1ALE5hyYe86nDoAoCiwAsBYaCQxGAR/mUd4AB8xKJnZ6EuErn6WNQ77p6iPiMGlQahXB5WPoZsxWwF3o1uw6+sFvs2ouoB71/CWTl+Vd4vhmbotQOuVh2XcekU0DH1hpm3cxrFLPrYk+nk4WSBkBFeFuWAyUqEmDIaHMjaPHEiUwEl8OSQS5RJsPLse2T0ur0Fy2V14A6W8RNlTp3WO6lTHeWM5e0a0b6lVfQxGsT0vxTbmVf4V9zBGKx9Wp/iVHbvJt5SFpBoLnafHhxnsqtJrHtGJiWrpNLM0cNKQY+aAWkPJK0yBpYrSBppBkrygPLUMhbEwI5EQjmAqNpICICTtJsDARWkpdQolmCqLkxdglgcIajBR4nkOc63C0AihV3D17ZVs/CCkthvPzHmfwmhvTl+Epyuy7EUOgiJ7vMQW+o7ZWDaABV6vO3mJmNVedvGDiZUxEgCLVRfepigwVI0HY6edRRRTedIR4opDQ8mN8aKKaLRLFjRQGSMSxRSIZ40aKRDysxRQCjEYopBPJR4oQOk0UoooEXiPFFASprHiii+4HWG+jw1Y8bCKKJmXL0dEg0EraPFKlakiUPFFIKgymoYoowI3iiii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4102" name="AutoShape 6" descr="data:image/jpeg;base64,/9j/4AAQSkZJRgABAQAAAQABAAD/2wCEAAkGBxQSEhQUEhQUFRUWFRUVFRUUFBQUFRQVFBQWFxQUFRQYHCggGBolHBQUITEhJSkrLi4uFx80ODMsNygtLisBCgoKDg0OGhAQGiwkHyQsLCwsLCwsLCwsLCwsLCwsLCwsLCwsLCwsLCwsLCwsLCwsLCwsLCwsLCwsLCwsLCwsLP/AABEIAMIBAwMBIgACEQEDEQH/xAAcAAABBQEBAQAAAAAAAAAAAAAFAAECAwQGBwj/xAA/EAACAQIDBAgDBQUIAwAAAAABAgADEQQSIQUxQVEGImFxgZGhwRMysVJi0eHwI0JygvEHFDNDkqKywhU0o//EABoBAAIDAQEAAAAAAAAAAAAAAAECAAMEBQb/xAAqEQEBAAICAAUDAwUBAAAAAAAAAQIRAyEEEjFBURMiYXGBoTKRwfDxBf/aAAwDAQACEQMRAD8A8tUSxViUS1BMzqwlWWgRlEmBIaEBJgRpICATiOBEFjk27pEJ2AlfWPYI6LfU+A5D8ZbDelfef6I5iu7L4qp+sy44tcPYWXiotv33HLumpheVVaoVCW5W/KSZXaZceOlqm4uOMYmZdnEhcraEC/gZpMF6PhdzZiZW63k7RjF2ZlYkRs00sJQ9KTZbEG13zHVwo4G00OCJWzx8aozxl9WRrjQyQqSxyDvlLU+Rl0y2y5YWei+nUI3bzDlNdBA2z8MWYE7gfOHEGsZVbRXZlLdOp2atgSeAv5QFs2nOgK2pEfaIXzNvpeT2BkVb2vxyg97Eu3oBHRc1h9q3/wBXuf8AaImO8j75H8xFNPSacEl6g5AsfBFCD1JggjKLcgdsIYhrCZMIOsOzWXY17KZbCVw3SGvq7Hh7C/vOM6N7OGIxFNGuQxJIHIAk/SdD0orfs37b28Tb6TnujwrrU+LQsrUrNmJAtwA157omJr6D9fYTqxC/GUA6KrHKO64MUK1v7QlJ/b4O9XTOVqFASBvCgaX0ilvXyT9r/v7uCUSxRKsO1xfz75oWYq6+N3NnUSUYCTURTkBJgRoryCkZFVudflXf2t+6vvIo5JIXhvJ+VRzJlFWqx6tMdUcTxJ3t4xpNd1Tnnv7Z+7XmkHrKN5AmT+6Mfmc+ElTwCjt74vR5cr7JHGX/AMNS3buHnK6eHJa9Q3O8D90TSFI3GM0Hm+DTD5Kqp0I3j1HFTJI4IuOPn3HtjBpWwKnMNx+Ye47YN76SzV3P3XGMYyuDqDeOYp5qoGQaTMgwkSq2EzVac1MJAiPFWU2Hukgq3IHMzZVEfA0+sTb5QT4nQS3Fl5JptwO8j7P1/VoQwiaiY9n0Sqa7ybn9eULYCnrLGWjmzqe6F8Y1go5Bn8hYepmTZtLUTVi9XI4XVfAddvaGhGdRY9gIHhTXMfUzZslNSeSqvies31EyKtx3gDxqvc+ghTZw6pP2mY+F7D0Agg0TwY3mZNs1LIe6bcNosD7fraW5x7eix550tqaKOZHoJu/s7xOHzVaNdxTNQLkZvkJF+qzfu7xrAnSepmqKvIE+Z/KHNk9Hg+BV8gOd2JNhew0Fm3i1jxgwTI+1aiUqrpuym1rg8OfERTjMfh8lRluTY2jRtjpfS0YjuPt7TWqzLT+fw95tEy5Onx+5xJSitXCbz4cZQGd/uj1g0a5ydRqesBxlRraE2NhrpvPjwj08KB298sqJcEcxDNQtmV/BBswtYKv2RxPM8zLgJRhGuo9e+XXi5XtZx4yYzRzIkxFpAxFmj5owitHgFEryjZpORYwJpQya3Btztx8IZU0Km4FTvFjYcBY38TpA7JKXuI3qo5OP3l065diUmUBWIbid978x3Wg7aGw3pgtcMo4jQjwgnDbTqId94XpdJTbrC/Zzk1WXzc2F+QkiVsIUr4ugMNTIT9u9Ri4ckqtPUAKRa1zbiToecu2fskYim7o6JkTMVqNq2trJp1jv07I1nl7rVx5fU6jnas1bMTef12SvHUCh1HcRqPOa9mU+r3y7CdbZea+zYq7oV2dTg5Rcw5s+nLIyUd2WnGUMb3PEhj41Gyr6CaqYy0mPG1h3nQfWQFFgM+R/h5gM9ur1OqLnlcwCqJtcjgXYfyLkX1MMYenlVV5AD0gqnT1CnmiHwu7w0guYYlal0AnNdIKmo8T7e86SsdJx22KmrSZXoI8921ULV3twsPITpNmbVxez6TUyEq0HXM9FrnISPmU6FTuNxpOSev1yx16xNues9G25tDC1sIa9J0LBeshIWqhtbKUPzDTeI2MDJ5+MDWq3qKhIYk3G7eYp13RvpPhKOGp06gfOobNZbjVmO/uIjybDd+HIYYXYnw8v6yzE4i3VXVj6SlamRb8Tu7zr+EtwdC3Wb5j6TPXSw3ZqHw+Ftq2rfSaI8e0W1djjJ6HURjFeK8U+lFDRiODG4/i5ePtLy0z1lv8AryMsp1Mwvx3Hv/PfJe5ss+3LXylEI1o8RaePIxXgEiYxEcCPaQVZEiVlto1oQrO1ITPUpagDibTfaZsRSJ3R8ao5MehmthUzAEEhbCw39XQE301A9TKWxFMM4HVCjQ3uNBawGh3kwQmPq09AxtwB1t3X3HujHFU2+ZSp3kqbgn+E7vCWSMduWN6F62IPwVGo+JdrXIvc2BysMp0G8HjNVGkAAB3QYawd1CtcDvG7iVNxwG6EUMs10r8/fbRSpaw9gE3QPhBczo9nU9RGiu+vTZj3yoo/m/0i/wBbQlWpNTwSUwxs7ISbHUOMxUEaEXHpBO0tWtyCjz6x/wCIjVhl0BNlUkLclcxFtBwNyIvm+7SXHWMv5XYEXcHsZ/8AUcq+ghagNYP2els3YQg/kH4kwlhxvjQtNi6lgZwfSDFWV2/i/ATtNqNZTPOelVS1K3EkD1ufpBl6jA7odsdcRiMrBbBGbrbiQNAfEx+kmxPhFbIULMFtfqm+4ry7rzH0fxeIo1fjUFuU3ggMpB/dI435DWbekW33xz01WlkYH5VYkZvug/L+Uf2L7umboZ9hKWXS2YAtu1uSOd4pTh+mW0EUKcPQqFRbOaYYtbiWVrExR9fqTdcRhxnbN+6N3fCIlOGSygS4GYrduzhh5YeKNGJiVZoi0iY9pFjAJmMJ9HNn06rVA5YEr1bMqjNbq3vxgkzpegq3qM2YjLbqjje4veNGbxGesdgjLbQ7+MjDPSTBClWNr2cZ9eF2NxfjBFolaePOZYzKK44EnaK0B0QI9pICIyDtExrSVo9pC1C0iRLCIrRorrO9O8H4mkBuhWpB9W19d15ZhVHJOluyKW8w2sy4QaD9aTZSFzNFu3PsEsAk6bZiQFgKcPIctMns/pIgZiccwq3AvfORyueqhPYMsJLiTUVDVChwEBZMuVwgLFmtub5Zmw6KC17XUZRfna2nqYz3sf4beLtb6CV4220+eup+BbBMBTBJA0LEk2tm11m/DVAVupBHZOOxGznqPlJYIbXt2bp1mCwwpIFBJ4kneTLpcdflVd7Dtt1NLeHnPN+ldW7Kvefb8Z6BtyqNPE/rznmfSKpnrHXcAPc/WV+5vZ1nQXC0q2FrJ/mZwxtqyqFFiF4jfB2C+FT2kgd1C5Sud+qMzKQMx4b7Xgx9h1KC03WoyVGQOLXUWYXADDUGNsnZL4la1apncoQDr1rkG5vrusPOP0V2eL6MHOxWk5B1BVlZTf7JtqIpwxwBGi1nUDcCCCOzRrRo32fH8p38pU5O8qvJAzE7SUe8iTGvFMcmMY8aSJUGE6DoI37ZxzT6EQJSpFiABcnQAbzDuxNjYlKoZUZeB52MuxxtjB4my46E+mFC/wANuRZfAgEf9pzJSdttrZ9SrkGVlsLnewY87cDv85lw/RRiRfMO0i0W8d2Xg8RMMJK5IpGyTv16GpxY3g3bnRoUkzId2+/H9e0N4spF+PisbdOSIjWlzJIGUtPmQtGkorQJajaMZIyLRoSqa5sIOtmYDmZrxbSvZyXe/IfWW4Rn5b0MUV09Jswy6zMo3Tfgk1l0YaM4JN0L4gWVRzNz3KMx+gmLZ1PUS/a1Tf2KF8XOvovrDUjbdk2eBlB/vFYkk/MMtspUW1Bytr2zBh6WZxyzE+CDKPWFdu1gPgU7KBTpl2C2tmAtYm5uQwcb9Jk2elifuqq+J6zfUQJ7N1NNRLqp0kaO+QxdWwhBzO1mux7v17TzPGVru55sfrpO+25irK7d58tPach0b2YMRiKdI2sxNyeQBJv5RcRrr36RYevhgS6B0phDTrCxWw3024+BnOdFulP91NQOjNTqMTdWyup5i+h0toZDpDsM0gWyFLHQjRGt6X7oaq7JC4amVZAPhKXRrdYlQS1jo1728o2/cPw5/F7Vol2IzkEk3IAOuuusUDYqjZ2A5/oRQpoWiJkbxCY3aPHvGigE8V5EtHURsYrzrq/7PsOrYgltSEJF+dx+c9NSnPLuglbLiVH2gw9D+E9v2ZhqTIrZWY21+b5hoRwE2Ya05PNl9znqlN79ULbmYlwdQ8f9K3/XGdPjsZToC5peig+8H0+lOY5VVVHM3YDwFo8s9mPPxOGF1le/0ZaGy6pFsrHtIt9YO6S7KdKLZha4NtQd2/d2QxU2tXZrKbC/zBBuvvsdYL2hWqVGqAsz0xuz6EX0+W/MgQXRsPEYZXqvJK6TMVhPG0+s3efrMLiYM5qu5x5bm1BEaTIkDEWbQMg5kjKqx0jQtYcU017Kp6X5n6QdVOsOYKnZQOQl+LJy1qWFMAkG0xDWBSWRmo7sunKsvxKyLvDVbkWv1VOX6K01UDkps3IH8pRsqn+1c8KdMjcDraxOoIt83nJUTxlU1KtQtxZafcAdRvPBTNOB1Ut9pi3hew9AINpGyg8crv4t1V94YpJlUDkAPKSJWmiNDMe0j1TNi7oH2xV0tz0hoRxvSmpakRxJA/GczsjHVaNUVKaZit7ixIKnQ3twhXpXW6yr3n2hPots+m+EqMxs/wAUDMBfKqqN/mYMfQaE7c6QDEqEpoyliuZbhluN2U7+O6V/+RxVCl8NiKlICwuBUVL8AfmTuOk1PSp0cbQNRlte5YHS1uoWPj4Qr03pUwoemoANMgsLWckWFiGIMaWg4Qs5ubE3N72PGKd5szA/saeUXGRdQL30F/WPJqptykeNHmJ2okIxMUVpERAkxGjiNFeQt0crZK9I/fXyvrPfdiVaYpgM5Ulm0zEAnT8RPnXCVcrX7/pPZExF6KNvGYE2++tx/wAJfL9rhf8ApZ58WFzwm7Pau/qYRGFmUEduv1nJVaaozbsoJt2iDam3KzWp0max01+g4w3hNkM1i+vf+ETvK/a4XjOW+JmHlw1f5/4ppYwEyrJf4hG4q3+3rf8AWHKmyKZGot2gwTTo/CqZGIK30PMHQwZY5YatJxcXLw8mNy+fZ5XtynlrOO28EVBOi6V07VQftKPSc9UlXJ/U9pwXeMZ3lTS15URBGlAzLim0mloPxjR8SZVVh1zOB2zoKY0gbZSXYnlpDaiXxi5L20YZdYewSboIwaw/s9NY6oQxbWRRzIJ7l6x+kzUkqJScsgtUtYk2Ivexy8Qbm3dJ49rkjfZQtu2owH0ElQxrFQjBLDqlwpzstI3yE7rCw1iiiidYL95V8Ka3PrCywbgRdgeS3PfUN/oITp74YFW1Jz22HF/M+3vDeIbQzldpvct5e/vBlekjh+kdXPWNuAA9z9ZDAvicP16TGzC5CkNcfepnf5TLWqBnJJ0LHyv+E7vbeFohc6Xy5VyNTIZNBxBPv4Q+iONw1BsWz1HuAoF8gA33tYHxmXF4RlIVXLKTpoV17VuRfuJhvohtunRNQOcmdsytYleIKm2o375RtfaKHEq91Zc4c/D3W3C0PYMg2c66Cuo7L1hbmLBbRTqE2zh7D/1zoNWSzHvFt8eHv4Tpy4iEiJMTG7MOI8YSUAoxxEZG8MV5LaLWYX3XH1nrvRnGXwlMWBuqrc7gUOW59Z47eej9Ca6thLM1gjkMTwG/3mnjcvx3H5+Ox1afDSopatSFjuRXf1y29Yfba1PTrVG7gFED18FQdP2VDEvYm5Wm5J0uB1woGnLnBO2dq/3TItTDOCwJX4lRASBpcqmb6yXHPfTj5cGUk+nhJ/f/AC6Gvis7EqWC8tL+t4jg2qi62Nja7PYDTlecWemFT/LSkn8pY+bG3pMlbpBiH31WH8Nk/wCIES4W+tNweDyxy82R+mdEjITwZl8N49pyVQzpcdUNTCuSSSr3uTc204zmWlXLO3f8N/TpURIMJaZAytrZqsFYhtYWrLpBtanLMaXOdCWDSw3Wm1IFTGkdkuTFngZbtiy466jBCdFsxZwOH2o68jD+A6TAKQV1tpYjfD5yfTsHfiXbN95n/lpiw9ZALpbjlC/zVWufSYMPtGm3VDWJCIAdON3Os3Cr+9wu7+CDKsMuwsEcCPmPNiB3L1R9DN1KYsKuVFHZr38ZrpnSMVHFOAJxe28VlR2HJvy9p1O036p7pw3Sw2p25kD39oMvXQxymGwnxGCgkcza9gN5tLMTQq0VIDkodDlJG/7SHn4wn0WamKrCoct0IUnQXuNCeGl5p6VJmq5RuqOqrqD1bgDd2AQ7Blp7IHwgWQHqhic2V1uNLa6+IMz7J2MKrVb3K0xfTeew6jhOi2xWK0snC99U3W3FX7gNID6PbfSh8ZaiFlqgjMp6y7+B3jd5SQF69HKZF8zrfgXpkjs1URTXV6QYe+jPb+C3DsMUO6IGsmJWssWZHXiQkpGMTAJmMjHMgTGhKTGdh0HqZ6OJpc1uO8qR7Cca06X+z+vbEFftIfQg/S8uwrJzzobr9JMe9JWOJdgbDLSfKRoLZgloJNKvVN2Vyebn3aFtmbXalVZThmrIpZcgzIpINgcyjslTYLGVWJFP4YJJAZgAoJ0HPSbbcXK1nUG2TUBDEqikC176kAZrWFj+cLbM2GKocioDkGZtVSw13ZjrujV9l4qstNa9cZaYyoFW+UWUWvpfRV38pPD9G6anrO7HlcAeglduPwuky+VKIhp1US+qXNzfd/Wcjeej4fZKpfIliRa5J3eM86xSZXZeTH6zJzz3bfDetisyJjGMTM7cZpS9IGXRWhgMNTCiZ3wxhS0bLGmRLiF3YfnJriOYt6zcad5U+FBjeYtwNTxHI6ct/pNuH2i6nQm3EX0Ivu7BBj4SRswhV3B3eC6WKdKi27V19J0eC2lSqDqOO7jPI1xHMTRRxPI6+RjzKqsuKPUdo7gOFxBOM2ctQWZQw7Rec3hNvVU0JzDk2sNYLbtNvmBQ9m7yi3InksBcd0VA1pMV7D1l/EQDidm16LBip6pBDJ1gLG+7fPTBUD/KVYdmh8pXWwwIPA8jofzh81DTz/afSI1aeVhqN1mOW53nKd00YLZdM0KbMASx1zBdFte4PzA9xEs6Q7BqM+emoItYgaNfn2zNQ2y9IKlVCQgIVTmQi++xG+PMtlsCsXhEDsA1gDoN9vGKZ6xLEnnFH2DessBlYj3mR1trLxSIMcmQUTGiMYmGFpnhDotiPh4qkx3Xt5gj3g4yWEfLUVuTA+RlmNUck292OHsLk6d0gKYIBU3v8v58rQVgaDm1RWfJYHQk3FtQF43hVa7EggEEDTMBYg7xoewS/bBpjbFqHyIvxDexNwCTxCg/lNWGqAqCPlbnoePHjumLFbNou+dkZWvchW6rHt/Qmy4tdrKALDgFESW77HTPjTUACpm3an94/hPOdtJlqte+vPfppr5Tscd0gw9DNZhUc8BYnsBblPP8bjmquXbef6+5lfJemrw+N82yLRSsGTBlDbpO8aNJSAa0aOYrSAa0REeOBJsEAIismRFaHYKGw4MpbA8puCyWWTzBoM+E6/q8lSxJB1EIhZv2VssVW1HVG8+0lz1Oy3GLsGrMgqKGAPGxG7tmxNo1ALE5hyYe86nDoAoCiwAsBYaCQxGAR/mUd4AB8xKJnZ6EuErn6WNQ77p6iPiMGlQahXB5WPoZsxWwF3o1uw6+sFvs2ouoB71/CWTl+Vd4vhmbotQOuVh2XcekU0DH1hpm3cxrFLPrYk+nk4WSBkBFeFuWAyUqEmDIaHMjaPHEiUwEl8OSQS5RJsPLse2T0ur0Fy2V14A6W8RNlTp3WO6lTHeWM5e0a0b6lVfQxGsT0vxTbmVf4V9zBGKx9Wp/iVHbvJt5SFpBoLnafHhxnsqtJrHtGJiWrpNLM0cNKQY+aAWkPJK0yBpYrSBppBkrygPLUMhbEwI5EQjmAqNpICICTtJsDARWkpdQolmCqLkxdglgcIajBR4nkOc63C0AihV3D17ZVs/CCkthvPzHmfwmhvTl+Epyuy7EUOgiJ7vMQW+o7ZWDaABV6vO3mJmNVedvGDiZUxEgCLVRfepigwVI0HY6edRRRTedIR4opDQ8mN8aKKaLRLFjRQGSMSxRSIZ40aKRDysxRQCjEYopBPJR4oQOk0UoooEXiPFFASprHiii+4HWG+jw1Y8bCKKJmXL0dEg0EraPFKlakiUPFFIKgymoYoowI3iiii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4106" name="AutoShape 10" descr="data:image/jpeg;base64,/9j/4AAQSkZJRgABAQAAAQABAAD/2wCEAAkGBxQTEhUUExMWFhQXGRwZGBgWFxwcHxwdHSIeGB4bHBkjHyggHyIlIBscITIhJSorMC4uGR8zODMsNygtLisBCgoKDg0OGxAQGywkICQyOC8tLzAwMjIsLCwwMi8sMCwsLSw3LCwxLCwsLDAsNCwsLywsLCwsLCwsLCw0LCwsLP/AABEIAJoBRwMBEQACEQEDEQH/xAAbAAACAwEBAQAAAAAAAAAAAAAEBQADBgIBB//EAEoQAAICAAQEAwQDDAgFBAMBAAECAxEABBIhBRMiMQZBURQjMmEzUnEWNUJTVHKBkZKTs9MVJGJzg7HR1DRDobLwY4LB4gclotL/xAAaAQACAwEBAAAAAAAAAAAAAAADBAACBQEG/8QAQhEAAQIDBAYIBAUEAQQCAwAAAQIRAAMhBBIxQVFhcYGR8AUTIlKhscHRFBUy4SMzwtLxNEJTcmKCkqKyBmMk4vL/2gAMAwEAAhEDEQA/AME3hqBMvDNI1B0QklyvU4LUFWF9qHcnHpbJJlTEJHVglhlqFcRGT8XNVNUhOROWQ3iBPYMl9cfvJP8Aa4b+Cl/4xwH7ov1to0eA/dE9gyX1x+8k/wBrifBS/wDEOA/dE620aPAfuiewZL64/eSf7XE+Cl/4xwH7onW2jR4D90T2DJfXH7yT/a4nwUv/ABDgP3ROttGjwH7onsGS+uP3kn+1xPgpf+McB+6J1to0eA/dE9gyX1x+8k/2uJ8FL/xjgP3ROttGjwH7oN4Rw3JmUAFX77F2I7ehgQf/AND9PbALTZEJlkiWBu+58oVts+0pkkhx/P8AsfKGT8GhDyVFEUCEqNI+I1Q7i6IYnqHxqNqvGR1FT2fCM0WycUJdSnetThmc2xGRwJq8Ey8Gy2glYYddbA13/X/8/p88WMgN9MBTbLTfZS1N6c6t0Bz8GhsBI106bJZF72ny7ka/I73sKF0MjQnwhhFsnM6lF3yJ0HXkW0bTVr4OEZclbhjAKWwbTs3kARVnvflsO2LCQO7Al2y0AFll3oz1HOG/GFfGeG5NZKJVNhsHYD9Qgcf/ANY1bLZEKluZYO77iNSw2i0qlOXPO0eUAewZL64/eSf7XDHwUv8AxjgP3Q31to0eA/dE9gyX1x+8k/2uJ8FL/wAY4D90TrbRo8B+6J7Bkvrj95J/tcT4KX/iHAfuidbaNHgP3RPYMl9cfvJP9rifBS/8Q4D90TrbRo8B+6J7Bkvrj95J/tcT4KX/AIxwH7onW2jR4D90T2DJfXH7yT/a4nwUv/GOA/dE620aPAfujuLhmTZgocWSAPeydzt+S44bHLAcyxwH7o4Z08ByPAfuhxmfBEKKWJNqCWBegukTFzqERLfQ7dIvVgCZcglurTw2a9emFk9ITFFvT/VqP/y0wk9gyX1x+8k/2uGPgpf+McB+6GuttGjwH7o8bI5OjTi/7yT/AGuO/BS/8Y4D90QTbRo8B+6JwjKZYwSFxGZQTQkdkpdDkMmn4m16Rpo+WwFkSbYZIWGQG1DN890dmzJwWACW1B6uMdTbPSPBkcoWKBtOysr6iyna3QkxoQe9HTQIo2DqE+ClgP1Y2NwOJidbPAfw8jid/HVDfPcMyBjmKGFGF8vS7vaAyFSQXFSNpjFDVWoEqu+kCLGi8Hlvpo1aeAro2mF0TrTeS7kZ0ArTVgK6NpzD4pw/IkRiElS0QId2B6wz2sqgnQXXR22UgA92Kkl2JFSqWKHRlTDZ48IJKm2mpXVj4Uw0sX28ASOJcGydOVaOMBWaLS7EulSNG7h/wiURSi0blulC0aS7JLcAywdNMDR2bi50RSXaJ7gFzppgaOA2VSXOhnLwxzHC+GdegQ6tC0OaxW7HmZVsnqumNBVoWaYKbGKPL8PtAUz7XRyWfRXyOpqadyXKZTJ6Zn0xsDCWRJXYPHIpUaNmUOCGJB3vSNgQQWVWGW4FwY1IFCNObQyuZPdKXONSMCNObQ6PCuFFTZjVtOnpkbZjGjEi3N09gN23YFTpDFf4Rj+WOGv2/mFuvtgOfDJzq0b83q0UZXhvDi1MIeXpXQ3OfWxuADmLqpQblDEDYBjS0pNlWNLURXOlM8PBv5i6p1qahL50Df3Yacm3VNW6ynDuHao+YsOkxx6iJSesnLhxtPdDVNZoaQCaahfFWJNWRpyyrq2faOLnWpjdJxOWXabLZt1PCrgHDMsGdp1jlTlGRUWQ6rDi1oMp1FA5+Qo15E86xySAEIALthq35wefOnEAIJBdnamGOdHaHGX4VwrWllCnL67kPxXCQbDdzrlUkCqT4bWyA2Oh/DGOjb7D3hdU+2XSzu9KZdr2HHGsJclwjKStbSrEKIZdQ2cEC1Y/EhGph+Ftp9GJ12SWgUlA7stevwz1QyufPQKB/bXry0Z6o7h4JkiIwZzraJXYXGFBYqpXXezKC76SNwoF3iGyoD/hJZ2wPNaB44bRaK9mjtm+eWg0D74S8Oy0JYiUgLWxsrvt5iNz6+X6fViZYJAHZljh9xDMyZMA7PPiI08XDYdFrCji10mtymgHuV3Jba9I79h3Hnp0hlqATno/mMWZaZvWMVkY55vq1VZ95wgzO8Jy2k6IUDCuyg9/17Dz2OKKkhqJ8IVk2u03heWW2/xuhP4o4YscTssSKtJpZV8y1GzXc0dr8vPc4DOl3QaRo9HWha5iQpRJq77PTTDziPD3m4dlkjAsLCdzW3LYf/ONqwzkykpUrR7RT4hEi0LUvByPGM79ymY9F/aGNH5jI0nhBvm1n0nhG0yuXiK5fnwPM8MKwgMVKCi7FgvMBa9QUXVAX3oY85MFoCpvUTAgLUVUe8aAAOxbAnNyW0mDDpiyUd+Ee8P4blWMQkyaJpWmYttuqgnayxsNRYefl5SfNtqQsy5xLmg3lsWADM7HLPPqel7GWdxuMCJMokAjiUMkeaQoFjAYSc0JqIIJUc5AwvbljuTt26VhSFzHdUtTupxcuXmcM7pLHO9VmrY9KSEpC6thhpdudUZzjHh1zLK8aKkTSHlqWFqrNSKe/qBjas1vRLkITOU6gAFFsSzE7zAPmlnUo3X4b/KBovDE7AMoUgiwdXkcHHSMg1c8I4rpSQklJdxqjr7lMx6L+0Md+YydfCK/NrNpPCGnhvg8+WnErRo4CSroYggl43jAYWLW2F79rwj0jOlWqR1SVFNUlxiLqkqLY1YU1tF0dL2ZJevCNPn1gll5rZLUdRamKG/dvGFLat1sxNuCQYz31UMWTKtcqV1SZ7Bmo/eSolmxYKFCAbwwuuSnpmxkvXhCrxDwqKWELl8msUmoMWLD+1qo6jsbUBaoabB3rD9hmz5U69PnXkswHBssaGruXYijxRfS9kIo/CMz9ymY9F/aGNn5jJ18IF82s2k8In3KZj0X9oYnzGTr4RPm1m0nhE+5TMei/tDE+YydfCJ82s2k8Iqbw5MGCHTqNUNXrqI/7G/VivzKQ7OeEEHSMkpvB22bPcQdwzw9mYpo5B06WBtXF0DvW43r5jA7RbJE2UpBq4aopvxio6Ws4OJ4RrFhgeaWTMxq7zZktHzCSwjJViH2IASNGCgMbuqAx55Sp8qVLkyF3QlDFqAqAOGbqUXLgCjuTSGU9KWZQKnOOg0EBceyGXaN4oMqqyMeiX6wXl9Q6ujZX6aN6wTRGGbFOtKJyFz5xIaqf+6jtXFNXDXWDgxRXSllukh6aoy/3KZj0X9oY3vmMjSeEA+bWfSeEXZLwzOsiMQtKyk9Q7A3iqrfJUkpD11RVXSchYKQTXVG64z9HP8AmTf9udwlK+pO79MJSfqTtHmiPkeN2PQwTwzMCOaKQgkI6sQO9KQdv1YDaJZmSVoGJBHENHQWLxtM/wCLMhOS0uUa9JVQKIB5k02peoFSxkUkXR6hVAX5uz9D9IWYXZc4YuXdyLqEMaMWCS1HwLuSxjMQcRAnEuP8OeOUR5HRIylVNCgQX0kUw0mihJAN6SDY3LNn6P6SlzEFc+8kFyNyXGBfBQyxcNhFStBFBGNx6GBRMSJD7xLEzDLEKSBlYrIBNfEd/wBAP6jhWzqAvP3jClmIF9+8fSEkcLMCVUkDckAmh6n0wwVAYmGioDGNh4C4yMoZRJl2ksxy70NKxa2Lgkjq3FetEeeMHpvo5duu9XMusFJ2lV0McaUL6KEYRZE9CMczF8fGeGxaA+QkJ0ora1UEqCdTXY6iDWoAXpB2vYS7D0pMvFNoAqSGdgSzDDAM7ElnarVImZLOAeM94kz+WlMXs0HJCoA3zPzOo6q+tsTe42xq9HyLTJC/iJl9y41DgG2VAyMUWQcBHSeEs4dNQHq7dSf2dvi2PUNu+/yODm1ydMJm2SB/d585Qd4f4PNBmI2ljKq8c+k2D/yXajR2NMNj64HPnIXLIScCPOBWifLmSyEl2I/9hGZkhZa1KRfawRf2YbCgcDDwUDhHfsr7dDbix0ncDe/+o/XiX06Y5fTpjeweKMu8UMU2SdwixfCgPMCRxwksNW5sOocVQMffTR8oroe1y5q5kmeBeKsT9N5alhqa0kguCQrC84P18tmOXtHMWdyMYgV+HM7NFHy2Cq3MtVDsUWTcsQdibXVe3bBV2TpFZWpNoADlw+FTdAJBwBGVWbXFE2iSQdVDGCCF2pFO90os7d/t2x6Z7oqYoSBUxXi0djScb+9cX+B/E4hjz3Sv0q2/shSz/wBWd/lLjQT8T9nyGWfTqtIVq67oxvsfTHLLI65CUu1H8ozplm+InrQ7VJ8YT/dofxI/b/8Arhz5WO94feJ8lHf8PvE+7Q/iR+3/APXE+VjveH3ifJR3/D7w7yfEmk9noIOersOptuXdj4NzsfQbd8LLsYTeqaNlp3wqvo5Kb3aPZbIZ74WScRWOJc2qWzsyMpb4SwVzRo7HSO9edAgk46jo0GaU3uedsNfBKWeoKqBjhizjTr944yvi8M1MgQUxssTuFJA+H8IgLfld4MroxhRT7oqroZg4U+77wxzOZbWAkEUgkDFG1gF0UMwYqRYBEbVfp9mFxY5ZBKizY050wJNiF2swhsaYHRjrguTKzaVK5aIsdQkBdRo0Fxua3FRk3+isUFmlOXVspjhAxIQ5eYdVDV2164oyyyuVBy8ChmZLMq/gFg2wUkgFPKxuvriyrJKD9o/9sXVZkpf8RVK4HPfr84pillZQy5aEhiyj3i2dBIY6dN6RpsmtgQcdNjlAsVeEWNkSCxmqpqOe/ExdlmcypHJl4o9btH8asbUul6aBK6o2W/l9l8VY5YSSkuwfDZ7xVVlAQVJmEsHwOo4vixjzRP0g5SIF25agyp33Fdu1gr9oxPhZPe/8YnwyK/imlcD774Vy8bZZeSMqjSbABHD3qAIAIUg2Dgw6NQU3r1NkHHRzov8AWkDWG9YaoszAFMtC6k6dSyrXmG/B7BgVsbEjawQcBNllChURugBsyRRUxQ3H33wNPxwQh1kVEkS/dg3f0ZWmArqEjt8uWb74IiwBTXTQ5tt8m8YsOjOsIIUSDm23Xkw46oXfdofxI/b/APrg/wArHe8PvBvko7/h94Jy5kzimRcuCCeWffBf7B2032m7/P5YVnWCUlTKWeG37xPhxZux1mFfp36f+MXzNNEnMMKBItV1MhG5XVsF76pEFbbt9uIixSioALPDnRAxZUTDdv1U39pyds9AML/u0P4kft//AFw18rHe8PvBPko7/h94sy3i4u6pyQNTBb19rNfVxw9GhIvXsNUc+UBHav4Vw+8bDiMLOsqKLZhKqj1JXOgD9eAIIBBOr9MClqCSCcA36Iwr8EnfnaIIDZRfdt8JGm+X19+oarv4vLGiJ8tN11Hf6+kagny03XUd+/GnCKuJ+EZokLgqyqis5sCiRZVd+rT6jvi0u1oWWi0u2oWbuBJgHhnApp0Z41BVNjbAb0WofoH/AFGCzJ6JZAVBZloRLUEqOMXzeGJ1aRG5YMaGRrlTsNjW/ewR9o+YugtSCAQ9S2EVFrlkAh6lsDCXDMMxMSJH0TKTTqi+zxq7nKZfdnrSfeEdP4RO4G9WRd3jJUEE9ssLx9Ix1pllX4hYXlenCAPD0vEak5TpLRQnXMsm416VFOavq227DBZ4s9LwI3No1QW0CzOLwIxybRqi2abNavfRwrWUm0qAwuOm1LpEi0QQwr8GzQ2AFQJTdkn6hx4RUJkt2CT2hxyOB+8KPGj5ktH7UqA9ekob7sdQO57HbB7IJbHq33wxYxKY9W+WOyM5hyHY22f8VZ3LsgkEN0DQJNECM9QD9JpFJUUp1NsbOM5FmkzAbr8vzpjMRY7PNBKX5fVXE64q4R4hmzM8SSaaSOcjSCLPIZbO9DZRsKFknzx2bZ0SkEpzbzi02zIlSyU5kf8As/rHXFp82YcuE0wxhEAYZhVLHlx0SxK1aaDpHz745LEq+q9U7NZ255xyUmTfU9S+jWdub1htl8zxDRFyY4ggiQFmlvUfdaWLal030UBt3snASmQ5vE46NsLqTZryr5LucttGrr9IF4ZmM4DDccTf1ciIc3TSlYAGcWeyiI0NN772Di0xMmrE41ptw8dMEmpkG8xP1Vp/thvfTF2e/pA+zqkkaFinVYQrJ12hBcg2dR2G+m6FY4j4cXiQT400xRHwwvEgnxcUrhGX8OSTieUx6GbSeY0j9NaltuYGB+PTuD5+mHLQJZQLztk3tsh+0CWUC87ZMNWjZCWYnUb72b+3DIZqQyMKRouN/euL/A/icQx5/pX6Vbf2QrZ/6s7/AClwf4i+9mV+yH+G+D9F5f6+0Akf1S9/mIxeNqNKJiRIMj4rOoULPKAopakYaR6DfYfZgZlSzikcIGZMsu6RXVD3jnJORgKzF5QUJUylq1CQyDQW6SGVeyjZhuSTSsm/1ynDDZsasKSOs69TpYVy0M1dmvhGcyjoGuRSy0woGtypCm/k1GvOqw4oEjsmHVhRHZLQ3/pSMOrRyzIisWjiaNZVj7kadclE/PSO5wv1SiGIBOZdn4CFupUQygCTiXYngPWKxxLt/XM18RPw9idXUPfdzqN/nN+nvV/8E87ot1X/AATzujg5tSVJzWZtGYqdA6SSSWX32xJomvMnvjtw17KeP2jtw17Ca6/tHvtq2p9qzNqWKnQLXVZYg87Yt5+tnviXDhcTzuidWai4njo3ZR1/SPb+uZrZrHT2NEWPfd6JH6TjnV/8E87o51X/AATzuiDiNV/XM10kFentQ0gj32xA2+zE6v8A4J53ROq/4J53QMphB1CacNvuIlujsd+d5gnbzxftkNdHH7Rc3yGKRx+0XRZxUGlc1mVUdgEAFdzsJtu5/wDDipQSXKU87oqUElyhPH7RXPmoSr2JJZDemV2o/wDL02upvhCyDub1jtWLJSsEMwGjj50jqULBDMBoG/ZjThC3BoPGw8OMpyhjbNiItKpUBghjIeIFydQZugsQOw5d2DhCe/Wvdem16GnHzjOtD9deCHptehpoFfOOJmCZbOxCdJLaNlYumuTVpdx8RLUVXt5g/MYgczEKKWx0sNEdS6pktRSRjkWGQ2RksPxoQTwz6aL89f8AMYHN+g7IpN+g7I+qcWYhJiO4WavL8HO+eMaXiN36YwZVVJ3fojLcTgVjIwz2kMYbVZw4+FNTMTLqYK+oADURo9KOHJaiABc05Np1aIelKIABl4Pk2ZphmNgrCTjuZkSR41zUkqEAEmQMGFk76XZSLJPfz3AOGZKUlIUUgHZ9hDUhKVJCigA7PcCAspxOWJHSNtKyCn2Fkdq1VY7+RwRUpKiCRhBVykLIUoYYRRmcy8japHZ27W7Fj+s4slKUhkhoslCUhkhoqxaLRMSJH0GLLM8W2YMCDKZfmNS0QTJQLkgjetgeqyN+2MoqAV9Lm8W8IyCoJXVN43lN4ZctCPgOUhYPpzzwUUrUBHZIem2lNha7+Wv54ZnLWGdAPjo1Q1PXMBDywrHXo1Z+kHiDQx//AGHMJy8hBGYoK9bJfMBo0tevmNjgV5x+W1RllwgN68Py27Qyy04Qn8UZdUZNObOZB1blr0kNR/COzfFhizKJBdF2GbMoqBdF3n0hHhmGo1ua4TC7IH4hrAjBBZlIBtRy1uTa7NXVaeqhuEEzVh2ltXk4c5RnpnLSCRLauvjh/OUdcL4bFDmYeVOs2uGYtprpPJc1sxPmRRo7YkyYpctV5LMR5xybNWuUq8lmI/8AYRx4iygEWWM+ac3GmiMRpaqUUg6A6gDcrqO50efl2Qo3lXEjHF/5jtnW6lhCBjUualzmx274ZtlKWEy5+RCcuOUgZISBpQqPiAruLaixQbmsBvOVXUA1riYAFuVXZYPaqanTzTB4TnNchYmTPSEtGUIULIY9SQuQoMg0jrKahRBhI+w9y+SCgYvoep1b98M3OsJBljF9D1IrSuD74Jz0OWdMuZM4+grGJEDcwg03Xp1tpobEAGi1DviiDMBUEoD1bLdhFEKmpUsJQHqxw3YD7wm8PxAzNWYaEBSVcMqM24AUEuqgkG6LV04Ynk3A6X8fT0hm0EhAdL+LeB8oVSdzve/f1wcYQcYRo+N/euL/AAP4nEMef6V+lW39kK2f+rO/ylwf4i+9mV+yH+G+D9F5f6+0Akf1S9/mIxeNqNKJiRImJEjXcczIPDoFEDpRi6iFq9MoNU1gPswtRq0sbO1ISUtPUXfH08tsZ8hLWhRvPj6eWGNKRnOFmQSe6Ftok2oHp0Nr7+iaj+jDcy7d7Wrzp4w5Nu3e1g486eMe8YMnPk5w0y6jrFAU3mKGwxJV24LuESTduC5hlHfA81HHOjzJrjF6loHuCAaJANEg1Y7Y5OSpSCEljHJ6FKQQgsYZR5zIBYwYXLBmMho9SnmaQBzdu8W29aTu2+oJRPcsoavDVt+2QCi0OWUNXhq2/bIbimcy7wqkUWh1kkN6fiRiSoLcwmwKGkg9vi73eWiYFkqLhhx4c6IvKRNCyVFww48PbZFmUzuU5MSSxHWpk1sq7sGUhDq5i3pbSdJG4Hcbg8UibeJSaFm9cs44tE6+opNCzbscjiM/DQac/wAMsf1aWg19zdEv0/SnYAx+l6T64HctPeHLatsC6u1t9Y5bVthfxLM5RomEMTLJzCVJB2j8lvmtv28j9vmSS0zgoFRo3jwg0tM4KBWaN48BCbDMMw1yjT+zuEUGGn1NQ23g179+4h/a+ZwBQl9YHNaeresLqEvrA5rT9TesKsHhiNR4ezWXXLSiSGR90M5Wvo+ZEVAuQV2dbAu5BuMJT0zDMBBGrax1ctCFoRMM0FKgMW2sdWw7sIjzxNls5ykkWJmi0ilIQjuWBkLDUbFgHt+gQBYmIvEPXf4ZR0JWJku+Q9d/g1Iy+HYegnhn00X56/5jA5v0HZFJv0HZH1PjH0c/5k3/AG53GNK+pO79MYMn6k7vNEYviHFclKzO0crueVbMtEhFRGAqagSVZtRDfF288aCJU5IYEAV9dXtGlLkz0AAEAV8SSMvCkUZniOV5eYSNGXmaOX7odOk2QWMrMLodjW10O2LJlzbySo4Y1+wi6ZU68gqODvX0YDnGM9huHIsngZCAwqwGG47MLB/UcVSoHCKpUFYRXi0WjuWJlJVlKkdwRR9e2OAghxHAQQ4jZZh8oqRnNKWIykHLUatRPWGoghR3Btj5bA9sZyRNJPV94v4RmpE4kiV3i+GrfwhRwriGTAb2jK2SV08ppNh1aj1S9/hr7D+liZLnUuK4t7QxNlz6dWvi27LbBsGayRZuTFMo9nlVrAJ1aT1/SgbDuPOthvsNSZzC+RiP4wgakT2F8j6h/GEKePZjKuVOViaMDVqDE779J3dt674PJTND9YX53QeQmakHrC/OwQqweGI1Yz/CyReWmAAYGj3vRTbydx19j5j9CNy1N9Q5fVCHV2tvrHL6tkG8OjywkyxgXqaKbW41USMuQy0zXYfWboCmAF1gcwzClQWcx56tUCmGaUrCzmGH/VTDU2mE3Eszk1jiEMSySaVMhbmhQdK2B1gkhgxsUKbz8jy0ziTeLDLD2hmWmeVKvlhlg+OzRvg5c9w5FQCLW7RVIwVmCOVW6V5FJIYNuCK1bE+Q7loUTVg9OQIF1dqUTVgDTCo3A+sLhJBIYY4MsGlNIQ7MA7FIhYIkHVzBLXYU67XsDMtN5S1U1b9WhoMy03lLVTGmVTq0NwMMpXy8aZZ14exZtJpi2mQBfeUNbEW/w2vwm/TAR1iioGZh4aMhAAJqitJmU8tGQyxrjCLhM8AkYzxkoVOlVshWJBG3MQkAWPiB3GGZiZhSAg151HyhuamYUgINedR8oXvVmu3l/wCb4KIKI0nG/vXF/gfxOIY8/wBK/Srb+yFbP/Vnf5S4P8RfezK/ZD/DfB+i8v8AX2gEj+qXv8xGLxtRpRMSJB/BeHCdyhkCUpIurY2AEUEgFjewvywKdM6sOz84wGdN6tLs/prOqHfHM3K2QiUshjWQRkBGV1aNWC6gWIvS5B2B2UbgXhaSlInEsXZ9VYWkIQJ6iAXIfUxb1FIzmSTU1FxH0sdR9QpIX/3Eaf8A3YbWWGDw4ssMH59MYf8A9G56xyZZJIyziN1l0h9IYkqCwIsK5+dGrwr1kj+4AHMNCnW2f+8AHMNhh9o6ThPEz2Mp3btODRGuz8e3wvv/AK4nW2bVw+0QzrLm3DZq1iKhkuIVeuQAFu+YUUV5mo7vt9FLv2OhsWv2fQOGzVrEWv2bQOGzVrHER0clnQpPOfWsroV5w6SqtI5La6WgGu/njl+Q/wBIZnw3DKOX5D/SGZ8NJYZQszWezUbtG80qujEMOY2zA0fP/rgyZcpQBADHVBky5S0hQSGOqKv6Xn/Hy+v0jd/14t1MvujhFupl90cIn9Lz/j5e9/SN39e+J1MvujhE6mX3RwhlkYs7LyqmcCaQIhaerawt6dWogGhYB8vPAVmQl6YaoCsyEO6cA5pyIEmiZkdpMyC4u0L6y1coDqBINhj+5PyxcEAgJTThp53wQEAgJTTYzY874V4PB413hnN5wQKsEMbxiSwWYDqDxPuvMF0yx7kbBjvRwjaEyb7rJBb0OrbGdaUSDMdaiC3gxGg6494qM3ozLS5eMCXQZG5m68sIBpHM3oul7HdwNu2OS+pdISo0wppfVEldTeQEKNMKaX1ajuEZDD8aME8M+mi/PX/MYHN+g7IpN+g7I+s50/SXRFSbEWO2d7jzHyxiIy3fpjz6Mt36IQcSzedL5iOo1NpZhajIBIcoNNuQt6iCasFVuiBhpCJICVV35UvaIblokXUqrnjlS9WnLxOJ8Wzzc8eyosYp26wxVSzSD3hbS1Fj5EKANgBiIlSBd7VecuXiS5NnF3tucN7NhiPM6Yu4txPNHnxnKlS0ZSueh09M5ZiR8RpJjV109rYXWXKl9lQVgdB1e4isqVKF1QXgXwP/AB9xyIzE/jCVkkTlxgSIqMesmlQxA2XNnSfO9wD3w4LGgEFzSuW2HhYkAguaF8tL6NPtHXh1JnyuaSEKd11LbKxBWQbMHW6Go6CCDtse2OTygTElXOGrxjloKEzUFfOGo8YV8b4s+ak5sgAagDRYg159TGu/YUPl3weTKEpN0QeTJTKTdThGzyuZnRFEEIkZspl+7gBfpO6WC9jUAAfPe7o5ykoKu2W7R9IzVIlqV21N2lZbM8oA4BmeIoJOWFmBKFtcyvsNelR7wbNbbeekYLOTZyz02DZqgs9NlJF6mOAbRqyi6TOZst72CKP+qS0LIDRUSRpEgsjqr6t3W2KhEoDsqJ7Q48P5ioRJA7Kie0OPD+YT+MsxmneP2qNEYBtOk3Y1GwTqb4TYrywxZUygD1ZfndDNjTKSD1RfnYIzuG4cj6DNxuUxg5SSNtESq7FmBQ1EurXIUSy0S6QFNkv5k4yhJSFfiAhzTXjkHOflGQJCL34oIc0140YOcCXrohbwbiyzS5eNUKLFHmfifVu0TXWwoWtgfPBZskoQpRLuR5wadJKEKUS7lOWgw7zWTnzEWWSCYR1DGxpn5hLJEik6bpGJW9gAVYm6vAErQhSitL1OzPx/iFUrly1LK0vU6GxJzzFfAR1wXMZp3jRZYtYgQctkkIAPJdW13u5Upqo/g0B2OOTUygCWLPi415aIk5MlKSSCzmrjWMNDu3nlHXDXlUZcJJCKh1Rty3FqDCxvTLfeNCbAvU3eyBxdw3iQca126tZjkwIN8kHGtRr1azGZizebkzcUUJWOaAclQrnT0NW+skHetvOhtthwolJlFSqhVeWh4okplFS6hVeI1QN4blnXMSmPQZOXIXMkhXZetiJFZSDa9w3md6s4vPEsyw+DhmHpF7SJZlpvOzhmG7Av5RRD4enkp6QK6u6s0qUQgLtR1G6qj6EiyMWNolppo1c84RY2mWmlaMMDnQc8IN46K4XEPTk/P/mcQ88YvSv0q2/sitm/qjv8pcH+IvvZlfsh/hvhjovL/X2gEj+qXv8AMRi8bUaUTEiQ+8GEe0G3KEoQpD6Kax8R1AlaskDfb5YVtb3IUtj9Xg9dDxfx6jlIiZCWEjgLzuYpXvrA7jfYXR9bxSR+aaZaG3RWR+cphRhk26EGUZA3vAStNspo2VIU/oaifkDhtV5uzDa7zdnnkRtYci5iSSLOPBEwcwxSHehzV0g69z0kdqqX51jOKwFFKkAnMjdzujMVMSFlKkBRDORurhy0dRcPkqDLx56qaYRrHH3CGS2JD0dQFjV5SH034ZiXUso0O52c7o4ZiXVMVL0O50tqy1aIugRxGsYzSdGYk96dLagI5G1FbssWd0u+5G5oYqogqKruIFN49niqim8VXDVIpoqKbGAOyEEObmfNvD7WVUyysZFoKW6iXC2B1bigezVv2w0UIEoLuZCnOiGyiWJQXcyFOFN0GSeHY5UDHMqJuZKJGdgeYA+kP8fc7mgTq9fUYtCkFrtGDaqQMWlaC1yjBtVMMP4jqLwpBoZWzUesyAK4IoKC4vTq3LAIQNq1rub2hta3BCSzYc7+EcNsmOCEFmw101ZV4QszXAxEvMizCu6zctQNK7g7Neux29NvWqJKmffN1SaM/NIOm0FZuqSwZ/thB+Uy8hERmzrKGzNSBXU6H10XL8z4rt7AIrqv1GpSXN1GVNYbZu8IEtSQTcl/20piGwZt2nKFHEHjBlEnMkntveFl7+7q6ZhsBKNifiX0weWFMClgNHHZqhiWFMClgnRx2avGFGGIYjY+GsrK+UGnNciPn18IHX7v8PUCdiDp7e7/AE4z7QpIm1S5b3jNtK0JnVReLeFcm5eOs1knXKZrRmuZHrJlqIAs4aEEai1nrYGxYpCdtVGJWDNQ6WOVcq+kRKwZqHQxyrgGPp56oxmNCNKCeGfTRfnr/mMDm/QdkUm/QdkfWc5/zP8AE868s75+X24xE5bv0x59GW79EZ7N8NbmSNFxI0SQAW1NpViYwSHJNi3FCz3qzWGkzBdAVL5zy3Q4iaLoCpXs7Vy3eGELONrJlnMb56UkoDWkmwdQC/GR2/7vlg0q7MF4SxB5JTNF4SxjzlBOayZUZ0rnVNmiW0F5VNkdYegGAG+xN7gXvRK3KHR5sNzQNK3Mt5fmwOxsuXhZnfD0Uaz/ANY1vEEZa5YDBtV2OZ5UvbfqGxvBkWhainssDt9oOi0rUU9lgX06tXLYxRwG+RmGXMPG6aWCKyjXswJNsCaBraz19jdYtO+tIKXBi8/8xIKQQc9GHO6Ccx4biRJT7QHdE1qF0Uepgym37rQsC9221bXVNpWpQ7NDt9udUDTalqUnssCWz9uc2yeQQSPF7ucQL7Hl9baR295XXYKb7Gu4J9KKpUkKql+0fTKFVKSFdpN7tKbwyzhN4fyCsH5XEDD1R910amIevwx8NHfetWGJ0whr0t+Rqhm0TCGvS3x10pqz9INlhkKhxnHUjLazqcEsTq1pvJ02FS+96htZojCkuxRnzltgYUl7pQPqb2OG2EfiiJ1dA2YM+xIYkEbmyVp2NE72aJ9MM2cggsloZsxBBITd52CEuGYah1n4myZAhzBPMTqKEAEGjtTkkb1ZCmwdsLIInfUnCFpZE8dtOBz/AI94ng//AIpf7ub+FJiWr8vePMRLX+VvHmIf5fgkvuWPEOWXijI1dJCjlvGANdlVZu+1aCfsWVOTUdW7E+oMJqno7QEt2J41ByxPrHvCsqwKxvnmVTBanmALGxMJoU5LAFtNELvGfIWOTFAuoIz446uXiTVguoS89GOOrfnjHoglBW+Jso5TOxG5QKIzo2k6j1sBR+JCPUiXkF/w8289US8ggtKzba71w1cDGT4dBE0+mSYpHdcwKTtdXXcbb/8ATD0xSgh0pc6IfmKWEOlLnRBfhmEHMELO0VJIUdKUsQDpHUwA1ehPy27gdoJ6uqXwcRS0qIl1S+DjnRDnh2Uaoic+4JViqqyWjBH0A3LQ17gfWBNlbGF1rFewPeo1ZeGuFpix2h1Y141Dh8svDJ4D8QfeyPe94d/X3nEN+5/zOM7pT6Fc9yDWb+qO/wApcG+IvvZlfsh/hvhjovL/AF9oDI/ql7/MRi8bUaUTEiQ/8FtU5tCymNg2ldRUWLYeh8tW/fCtr+jHOFLYPw8c4v49QykQ0PZkcq7xKvT9UsNiSd78++KSPzTUYaYpI/OVUYCj5wj4czh+hA7aX2K6unQ2o18ls35VflhqYARUth5w1MCbvaLYefvGp/pLLLKrTxlZhzBIpQ1HIde4XUVCglKAWxRJvCPVzCkhBplrHn4wj1U0oIQaUauIpv05wtzXEsv7K0cKskon1K5PWydYtmA22ZRpBrYn7TJlzOsBVUNhkDTl4MmVN60KWXDYZA05eD+D5PKNDBry0zSPqXUofTJJ10oIPYAxk6Rex77jApq5oWplBhsoKQKcucFqZQYbKCn3xjwLkoxFKctJo57qxcOQVBkpauiVBi272r38485TpCg7e338In46nSFB2GDY086+EJ8++V5FRg87mHemAKW1bFyBtp23PffaywgTb/awbxhmWJ1/tYN401bYZ+HOL5aKJFnGsiS6ES2opxerz3ZTffbtsMBnyZilEo0accIBaJM1aiUUppxw+8Wcb4xlZUkVRp1yRFahA0aVAkYG7Oo2dzZ7HHJUmahQJyBzx0COSZE5CgTkDnjoG7hAfD3yS8oaGldZxqtGuSPVtS69ItfwSCdR71i6xOL1YNwP8+EEmCeb1WDcC2zTnogeWR+XKIYlMHX18s7C4dRBLMRREfcmuYe2rFwBeF81pR9uzXwi4AvArPapR/8AbZr4aoS4ZhmNLwVsmMsDmbLc2tKs96eg6tIYCq5gvv2wnO67rPw9Hv8AaEp3X9Z+Hg2rGv2jrMyZI5ecxrocNUaGR21UY1DVYrp5rbg71uKAPEid1ib2+g108o4kTxMTeqMyw104sOXGYw7D0E8M+mi/PX/MYHN+g7IpN+g7I+sZ8rUnMBKVLrC9ytZ26+dXjFQ7hsafpjAlu4u40b/wjATTZACSoyxLKE0l10qVIZgGYhiG0kK1XTbgVjSSJ9K+UawTaHFduFedUEcRmyDazDzOa2nQX1tR+HY6vUBjqvY0N8VQJ4a8zbueEUlptAa+zZ4c8Ghf4ukhbMOYkMZ1ScxSCKbmSVse3RosdgbwazBYQLxfBuA9YNZQsSxeL4NwHq8JcMQzDbhUkIgzAkjtyFMb6WbSd7FhhpsldzfY9+xBNC76Sk0zELzQu+kpNMxDKebI8uYRRNZQaXZXOl9TduvpU2mkm6AptR+IIE+8m8c/DnHwgKU2i8kqOerBtm1/BsmMvs3LU5kmhlMvpUMwLfGCAAQCRsd9hQ+dhHWXj1fePpAR1t49X3j6Qn4VmshTc+BxZULpdjQ6tTdxv8Nd8MTEz6XFQxNRaKXFc0b1i55sm8YtSWTLBelXpZAW3+IXZZBbbd/kDQCcFbTqwioTPCqYFWrDkHCF3iGOENGYEZUZNQ1BgSLIuyxs7EEihttg0grY3zWDWczCCFlyDzzjCoj/AK4PDEOPEGagkEZiB5gCrI1EBtMUS6q9dYk7VexPfAJCVpcKwy4n0aFpCJiSQrDLVU+jR74P/wCKX+7m/hSY5avy948xEtf5W8eYjSjg+VqAywTuWhDtyxIwrTGzb2aK25FbdS+oOE+um9oJUBXVrhHrpvaCVAVaraT501xVwnIwKVb2aVopINLVGxLE8kEgkmurWQVC9LL67WmTFlxeDg6dsWmzJhcXgCDpGv7YvV49XgmXtayczVExI94Nb1Hp/CJUFhJ69JHn2518yvbGOrCv2idfMY9sCuqgq+3LfGV4fLGmYuWAugY3EWII3+EmtyBt2GHlhSpfZUx0w/MClS+ypjpgvwtAkmYYGAyKUkpQGfRYpWoMpOkkb389juKWhSkyxVjTfA7UpSZYIUxcan88YZ8Hy+VdlRYGeUI4lGhyASrKrKvMvpYrq370VqsAmqmgFRUwyw9s8vGATlTkgqKmFGqNOzPLxijxEtcNQVVGEV2qpeIbVZ/zOMzpQuhXPcgtlL2k7/KXBniL72ZX7If4b4Z6Ly/19oDI/ql7/MRi8bUaUTEiQw4JxM5eTXpDggqyk0CDRo+osDYg/wDzgU6V1iWdoDOldam67Q745lJF4fC5SJI2kD0ha9UisV6TsBpU+Z3oDzGFpKkmeQ5JAbhC0haTaFBySA1dX8xnMihL0JBGdLnUSR2UnTf9r4fmWrDayAKh4cWWFQ/8+mMa2PiGYj5aCDniMyATKWIfUHBdGrY7k6tyawgZctTm8ztTRt9ozzKlKclV12pSmFD7RZFxfMErryjBQXrQp2JE96RYr6XyIPul32xwypYBZfNPbxjhkywCy+P/AE48PEwLNxDNmZJFhlCpmZJ0SzXUQeX2oABCP/c22CBEm6QVCoA+8XEuTcKSoVSAffxhZPDm3hSJo5SqyO++o2zBQdvUaGP/ALmwVKpKVlQIwEHSqSlZWCMAOH8wF/Q2Y/Eyd6+E98F6+X3hBevl94RP6GzH4mTvXwnvidfL7widfL7wjqLg84IJgcgEWKIv5X5X/wDOOGcgiihHDOlkUUIe5bO5mJUWPKFRFOJF+OviDBW+sdwuo76TWFlIlqJKl4hufNtMKqRKUSVLdw2XH1bTCvPxyESs8nL3YmF5HLH6KtjZYtqU2e/KbtpGDSykMAH1tt53weWUhgA+sANn5euuEuGYZjceFJ5VyZMcWthMpUOa1gvCulB3JDaNzQGv12ObaUpM3tFqehx5yjLtSUGd2i1OFDjufhE4hnZTlc4syBJVZQV2BVZDEUoqArUkemzvT7ECw0QhImIulx7O+OsxJaECbLKC49Q741FS+0cMPjSjUgnhn00X56/5jA5v0HZFJv0HZH1yYNqbQoZ7k0q3Yms5QPyJ2OMQM1cP/wCY88GYPQU/RGSzmem98saxujsOa4ZnACJKHRgyht0jdiVo0qUQQMOoQihLgjDiGIamJGOuNBEtHZKnBGAwxIYhqYkCtHd4v47JmiM0rZRdHSryI40nQ7JrvbVWkruOnTbDYVSUJfZN/dufnTlFJAlC4QuuQOsO3OOUL/EmRnnMkuYCQPECSjXbB5ZCvUAV2ZjGCT+BvQwaRMRLZKHIPoB/MGs8yXLZCHUDnsA9K74Ty+GM0pYNAwKIXPb4VJBN3RqjsN9sMC0yizHGkMi1ySzKxLRfwGWYZbNBApjYIHuXQQeoLpFjVYLdPnQ79jSeEdYh8djxSeEGah8atR9EO+I5zOcucNleWhRken00UaQ6qDDU276u+ur7XayESryWU52bORohaWiReSy3LuKaW8MG0YQVl8xIkY5cJlY5TL0LGkfSfEt21ixQ79vPFFJSVdot2j6QNSUqV2lN2j6c+MK+Gy50LKpy2vUtdSqlAq6dhWsHXen6yx+dAmWJLghTeOjh7PB5gkOk3mbfoO7Dg8NuKZvNnmImUkCcjqtiG8uolW+tGx0d93vucBlolUJWHfnHbjsheUiTQlYd93jtx2R5wvMZpFGnLqXSOJaeTUZVVxsK2s+0LsT8LJQO1yYmUTVVCTlhT7cXjs1MlRqqhJwGBb/9eLxk+OHM8rL89dKaW5XSosauq63u67+VHzsvServKuGucPyeqvKuGucWeKJ5XMXNiERCAAA35DbTfQKo6O4v545ZkpD3S9edu2OWVKADdL1527Y58Hf8Uv8AdzfwpMS1fl7x5iO2v8rePMRp+FcQzQaEcpFQxIIw7alJhCTX0g0zIi0T27g4TmIlMS9XrvceBMIzZckhRckuXbGrjPIE+8DcJ4hmozFKmUDO0Qp9ZplTlIDpvSCFVAfO2vbti8yXKU6Suj6NsXmy5KgUldAcGwdz7wXBms4jwhclTrEUjDOpGkaNRo9+6WGJ2IPa7GUSiCSvOtNv3gakSVBRMyjuaZ1++EKMu2fGYTRGBIW1IjBCV+FgHJ6h8SG3NmwfPByJFwuac4ZcIYULP1Zc0zNfDLI4QF4ZSQ5pzSmREmYq50AnSwYXVA0TV0LHlgtoKeqAyLQW0lPVAZEjXnSHfC/ahyVOWrlLNostqkaNHV42oE6hZ0KQKogd8LTBLN43sW3OQx94Vm9UbxvYs+pyGOzTxhZ4gQrwyNT3BhBog7iTiAO42P2jCHShdCjz/ZDNmL2onb5S4N8RfezK/ZD/AA3wx0Xl/r7QGR/VL3+YjF42o0omJEiYkSNbx3LKOHQMJ3cnldJKlaqU0CFslGtdJJ06/LUBhCSomeoXWx9PPxjPkKJtChdAx25eelqtqjL5XRq95q003wVd0dPfatVX8rw6q83Zh5V5uzjy/hGjTw3DLymhmZUk5h94qsyhC9LStbOQoOkL+EPlahtK0OFCobDXtyhM2paHC01DYa2rXAb45y3hVSYtc66Xd0tR5rrrTZF6tAHbbWvc7YirUasnAP5e/hEVayxZOAB4tjsfwMKMjkA+ZWE6qMmglQLq6vYkD7bIHffB1zGl3xohhcwiUVjQ8OJPCg1Ac3TbkaStkC5wtdtRPs58l+NPXYAtdHbmnvC4tlHbL9vD6teBiReFFblqJrdppIWIVSqlLomnvcC+3Y/IaobUQ5KcgeMQ2whyU0AB1l93Pl1lfCCyAMuaQob6tDCq13YaiCNIsH8YvkQTxVsKaFNf453RxVtKSxQX/j38DHb+CwK/rURBahpBO2jmDe9OqvwL7EGzifGf8TyW4a44LcT/AGHktw1xRJ4XUUOf1c4xEhQVApGU/FqJIc0oBsqw8rPRaia3cn84uLWTW7k+vPdljC3O5SGIyRuZGlQsAVK6O6ab7mwOaGAJ30Ue+DoWtbKDMeOf2aDIWtbKDMeOf2bfCzBoPGy8LZWRssSuZMZMgEYGnSjcyEMXJFjYhwBX0RPljPtCkiZVL0rrocPLfGbalpE2qXpXXRWHlvaK8xlXWDOjWz6TDuI1VWBA6ShTUpjFbAjTjqVJK0UbHP1fPxiyVpK5dGxz9Xq/jGRw/GhBPDPpovz1/wAxgc36Dsik36Dsj61m0B1gvyweYC/1LGd6u47d+/ljESWaj4fpjz6SzFnwpp+ikZvMJKTMFdlITrWR1d2jBlI0hQEp2Crumq8xe6v1NpKQA42aHpvptamkUdSUC64zowYA001oK4sydIp5xnh8tTkZ3VGG6UZAzEcxwLAGkF6LBthLrF1qxJcxDp7FdO4eX/jEkzEOkXK6XpgPLD/i2qBs1kwgzwaZ5pAUMhjVVDMZCo1I0Z1bjmWrANqG/c4slb3GDCrcNL7tUXSu8ZbAAVZ9DaQd1RSAOMcNAnzHNzyGQKxc6HUuwOy0BpOqlawT3B3okFlTDcTdRTbhBZM0mWm7LLZVFBp3QLwKEmDNFZmSlW0AUhlOqybYEAdrAJ663uiScQFocPBJ6gJiAUvr0c+kP+J5DMhZi+dDkRvYABtAZd7/AAQ1MPW3C74VlrlOlkNXxp5QpLmSiUtLavjTy9HgjLxStFUUqxf1PL6nYdh7zcPfRv3ajQNjtvQlIV2g/aPpxiiigK7QftH0yz2Qq8LZR9GYEGZiFqupwr9Is0dTBdNGrYA0LOxFE9oWl030nw+8MWpaXSVpOyleDvsgzM8NnuW8+hqHU3Qer6Tft22b33/qD62BpmS6djP25bVAkzZfZaWcfbm7q1Qe+UmY9WZ5ZKQ8rSoVVOvL6CwOokEMnUCOqBviCYGFIGCXxeupT6NfHXAgtAwS+L6cFO2GumhWTxhOIZZVSIrOspZTaqG93TGhuB33Pl3O1EE6UtRJLpb1jVlqJUp0t6w/zHCXzKwu8rg+zGT3tGyrsmxpaGgI5ZrNMu7WuFUzUyiQBm1OdNPaFEzkyioAf3NTY+vNwwpjhWJwjhqw5mAo5cSZeR7IUbmBiQKYnYkqbA3UjejUmzSuWpxgR5xJs0rlKBDMoD/yEN8tl5i2VJl6TCdCxoFKjkqyuQwcNYKxFtvQd9wKUgBdKvntwo22F1KQAthV6v8A7YUbb4xTw3K5kPARmUDuh0aloo+mMUCCAxKEAWSDySpFpQtMXLZXZptxFeFfN84tMXKuq7NAa6xXhXzd6xQeGSbA55Shgcs/KJ92FiverboKrqFkGMrtWLdYnuVcZ519fN4t1qf8dXFHzrwr5vAE+RbVllkzqqhA0yaSABpj3UimalIW200YyvkMFCx2ilFdHHHRpo+LwZMwMspRXRvOOitaPi8D+D8tqzWkTaFA6mUC2TUqsFDCtwbNjZQ1juDe1KaW5H87uXi9rU0pylz5HW3LtGkly7iTLq+dYJKWVmJ1SFm6Sijl2pp+WXLECjdUEwmFJuqIRUcN9d7fzCQUm6opl1HDaa6nZuOMKvGQPsRsljzUtj3J53EdzsO/fsMIdIfknnJEM2H8+mg/+suLfEX3syv2Q/w3w30Xl/r7RSR/VL3+YjF42o0omJEiYkSNLxfNZY5GFY4gstpb8uidIcSDXVEWY27k77gUMJykzBOUVGm3Y3rCUlE0T1FRpWj7GpxyhFkGYPaxiQ6X6SuoVpYFq/si2vy035YZWA1S0NTACKlsPP1wgzOzRmRjLl3STUdaI6xqp36VjMRKgbbEntgaEqu9lQI4+LwNCV3RdUCMjj4vWOYoomrTl52stVSA3pFkD3PcAgn5el46SoYqHD7xCVjFQ4feOZhCjaXgnVgdw0qg/IUYdvL/AMOIL5DhQ4feOi+oOFDh9445mX/FS/vl7fuvsx1pmkcPvHWmaRw+8TmZf8VL++Xt+6xGmaRw+8RpmkcPvE5mX/FS/vl7fusRpmkcPvEaZpHD7xOZl/xUv75e37rEaZpHD7xGmaRw+8TmZf8AFS/vl7fuvtxGmaRw+8RpmkcPvHrZ9QjIkSaTdM4DuNXLJpwF7cvbbYSP64gllwSeGGeW/wABE6skhRJ3UGeVdPgIBwWCxo+BS5IQMs/xuyhjpJYKHjb3ZAOm05oPnekdsKThOvujAexx3tCU8TzMdGA82OO9o4nlyvKzKoUGoxmEFWZgQAZAshQEKTYF1239TAJt5JL5v6UeOpE68gqfN/Sjxn8Nw5BPDPpovz1/zGBzfoOyKTfoOyPq+fC1JzL0VLq099NZ26va6usYqHcNjT9MYEt3F3Gn6IzvFIIDHIscUysnKXSI5FjVxQBdDGQzHude5UrVkkYalqXeBJGeYdtRfyzhyUqZeBUQXfMO2ov5Z6omf4PlGaVvZ8wht2pYZVVQWkKgDQdNKouxQa6sDaJnTQALw4jVERPnAJF5JwzD5Pnp3tjWEfi7hCwzVDE4REUyag1AszAW3auy7HuCLu8M2aaVo7RqcIask4zEOshzhwjrjJykc8w5DhSh5SgtHoLbqWVrJIBBvse1H4scldapCe0Neb8OfKOSeuUhJvDGuBfY38+UUeHZcsscxmFyFWVNSlgAyOAwoGmD8vc9hdb4tPEwqTdw+/s8XtAmlSbmGfEeDPDOTOZDnzlUBjeFwhK0sZPMVAFEe53i62B0nVuxo4EET7iXNX44a9tM9UACLRcSCagh9eD57aDGmGEFSCAxL7RIVX2TL0quQW+PYJ2cg0RYoEb0LwMdZe7A/uPpAx1l78MVvKywwzyhVwI5Qxz8wyRppW1M1l9yKVQq6iLsWCAQLoXZp3WhSWYnZh5wef1wUm6xOzDziyYcM95p5n0fR1Nu3Xuej4vg2+Hdt+2IPiaO2PO7HXHB8VR2xrsprwx14QzlGT6y5MqlIhK4LS8vU0O4lptJX3y1dECMbknAU9bRqYtk9Dlw8YCOvpdpUsMHorKjvQ8TGPz0sJSMRRujAHmFn1ajZqhQqhX+m1s+gLBN47I0EBYJvFxlTnnwu42MvaezXWkatV3dD4rFaru9PT2rzxWT1les554xWT1tes5+22sEeD/+KX+7m/hSYpavy948xFbX+VvHmIf5ZMsXg35r8kmUU04VeWNq0vpKyEnbso7+qqjMCVZB6ZZ7soUUZoSrIPT+3PdiOJgThiZG0HNZbjZZ2DMl7IexotvzFKKTY0EDuASYZ9aZ08ftU64JMNorTOmen7VLZ1igtw2wQrlRGxKl3BL0hVbC0p1cxbFjTpOxxb/8nDXqwr9ot/8AlMz56sK18tbwM0mRVoW0O6bcxA5DdkJDEqAerWBorbSdjYxdp5Cg4By8ftjF2tBCg4ByLUz9GxzeBeB+zGY+0ahFXSLJ8xsSos9OqqA6tN7Xi87rbnYxgk/rbn4ePPr4QtlqzpvTZq+9eV/PBg7Vgwdqxo+N/euL/A/icQx5/pX6Vbf2QrZ/6s7/AClwf4i+9mV+yH+G+D9F5f6+0Akf1S9/mIxeNqNKJiRImJEh7xmRjlMmGXYCTQ3ND2LF2oXpo7AXtXbCskDrVtqyhWSAJq2Oh6N/MK+HqxekcIdL9RbTsFYlb/tC1rzLV54PMIAqHg8wgJqHw8/TGNimZzKaF9mEzjmgTBgQ5OoFwxXyNnUTvp+W2eUyy5vMKU0aozSmUpzeYUpowp9soo4iJJIoipSArNNVzEcsyamMRXQNNCMDSCa1iwNYxZF1KiDWgyxbPHXy0Xl3UqUD2qDLFs8a4+FMIy3FEYSuHkEjXu6tqBP53n6fow7LIKQwYQ9KIKAwYaIFwSCRMSJExIkTEiRMSJExIkTEiRsfDGaZMqAmVadudd0ukC4tr3OqwPKhzLxn2hIMyqmp787ozbSgGbVd2m/PndFvEcxMctmBLlGjYm1YRqoVCYSLYVdINF6f+b36qNZaUdYm6p/evrXHKOS0o61N1bjbia+tcctUYnGlGnBPDPpovz1/zGBzfoOyKTfoOyPqfGfo5/zJv+3O4xpX1J3fpjBk/UnaPNEZ7PZqdTmiMqzcxlLFXJCa4jGVA0AsdE53qgSp3A3aQlBCe1h7v5iHEIlkI7eGrFi+nSnzwy84jnZWGZL5MpqdddyRDSzCcigYvSRuob9O53OIhCRdZfgdWvVEloQCgBbthQ5XdeoatUccdzmckWcPlniWQU/koCyyz2QF3rUwJHfSxNknHZSZKSllO3sBFpCJKSllgkYcAOeEV8V9uE+aPK1kxlZGKh+hQELK5UGjoJAr1NGrx2X1FxNc6bcY7K+HMtFWrTKprhv9IUcEzMq5fMqsTPG4XWymtJAYjy32LEj+z6A4YnJSVpJLEQxOSgzEEliMNeENOOcbkiM0EmXEZkjCkI472zBjpFEnWdX1iB2G2ASZCVMtKnY6Od2iASZCV3VpU7HRsp4U0a4YwzlIxWXacnKQUAoKj6S9V70V1bAb9tsCKQVVU3aPpASkFVVXe0fTCAOBSzIs3MybOxVdCiBEHc3qpQSCLGwJN1teCTghRTdW28mCzxLUU3VtpqTwgrMZ7MEy/wD67TcFfAvSvXv8Hw7np7+7G+2Kply6fiZ+3L64omXLp+Lnxw1468K4QYM1LZMeUJ0xx2sgAMo15fWFUKwILKDRNjns29jA7qf7lZ5ZULaOQ0CuI/uXmcMqKbRykCMbxo5jl5cTxBECsIiI1TUNRLXQHme23cGuqzoServKuFznWNKT1d5Vwuc6vlzyIt8TzOxiL5fk9AobURQ7dIIHnpNkaj64rZgkOynrFbMlIBuqevP8x54P/wCKX+7m/hSYlq/L3jzEdtf5W8eYjRrmZP6sY8lI4SL4ulSxaNIjRAbpIYMAd2Lj7CpdT2gpYDn1fV9oSup7YVMAc8Kk6tmoCOuGSyERMcieXHCxBJUiRaiNa201uFYHqrmNSkHbkwJqL9SeGPOW2OTAntATKk8Mcq7MsBXTVl+I5iTQ6ZNQeRJpb3YXYR24BSjpZQ2gk7yHcA4sZctLgrzGnXT76osqVLS4K8xpfOmOeD6BAkOazTSZdocqBItaehCpOiI2F0jQCCjnfvLsRdYIUSgFBSqeOJ46N0EKJISsLXQ6y+J45jdAHhV2XMyaondtEgKIqghjsDRoJTV5bGgBglpAMsMWw51wW1AGWGIFRU81pDt+OmNoZJ8qiQshIVVjY7u/b4WUVaUT2A74XEi8FJQpzv8AvthYWe8FJQslQ2jIbX07YXeJ5tfD1eq1NE1ely8QNf8AXGf0mm7LI0eyIYsibtpbQ/lLgrxF97Mr9kP8N8M9F5f6+0Ckf1S9/mIxeNqNKJiRImJEh9xmFxk8oSWKNroGJVC7jYMBbXubJ39MKyikzVjPbCklSTOWBjTPGE+UCaveFgtN8NXq0nT38tVX8rwwq83Zhld5uzjy/hG8yvDXaKE5edlgqTpkVdZQmUdJEe5ZIztuRqHlWMtUxIUq+murB6a9JjJVNSFqExPaphg9Ma5EwD4mgKhOfJK0JzGZUnlRqQVJKsGA6tbOzHsDRodOCyFOTcAdhmeaQWzKBJuAA3U5nfTU3Lxks6I9bcosY76S9XXzrbDyL13tYxoIvXRexijF4vExIkTEiRMSJExIkTEiRMSJG08KwZl8rUEkca8/dihLariFXRWt0NVZ0nGdaVSxN7YJp7xmWpUpM3tgmm7P78Ymdy865XNAzwyLqYykB9QbXDqUDZV95oHbfS29DEQpBmIISRo8fSIhUszUEJI0YNgreaP4Ri8aMacE8M+mi/PX/MYHN+g7IpN+g7I+qcY+jm/Mm/7c7jGlfUnd+mMGT9Sd3miEvEMjmjzCJ1jiCxWJURTTJFeoiMCl2UGhfLI8sHQuVR0ua4PpOvl4ZlzJNHS5rgTkTrzx3wDxLheaCZmR8xE2kRmRdAO6g6RWikIViPKwxHngkubKJSkJObVgsubJKkJSk5tX71rA3DJc3PDmZhOtaveKUDFiwN0oUhbBI8rJwSYJKFpRd2ReYJMtaEXdlfv/ABHvGsnMZH9ozqBxE5BphrGtiY7CgHqvp30npoaTp5KWhhcQWfhTHnHGJJWi6OrllnG6mP3zxzqu4Rl5my2YZJFEa1qQprJOl9x0nR06l17fEBeDTVIExIIr/HHZBpqkCakEV2tmOOyJ4xgkTMaZJOadC0+gLqG++3fz6t79cSyqSUOkNEsakqlukNXB352RqMpHOyAQPGh9ky+pnBJA94QVPZdxRYja7FVhJRQFdsE9o+kIqMsK7YJ7SvSFPhTKS6Zxlp4SSqam0yWoBsEFlAG9W1GhvtWD2laHSVpPhB7UtDpMxJ8K+MMM1w7PXNqzUZqEM/T8Q95/Y37P7z+0N/QSZkhgyTj7ctAkzbP2WQcaeGvZSDDlM01e+SMlYeSUSlDa8sE1akZjqBiOoHvEQdlOKBUsZE4vWuCvvx1wK/KH9pOLua4KdmIFK7jrjCcRy4VISJ1ltW6V1e76j00QKv4vLudqonSlqcnst6xrS1EqV2W9ac84G+KcvMjR86RZCUBBVNPkPwtI5m1DXZ7V5YHZlIIN0Nz4bIFZVIUDcDV08tsjnwd/xS/3c38KTEtX5e8eYjtr/K3jzEayHKZ10hMc8Ua8qPSoQ77Q6WNhiSLjt/wdBO1YSK5IKnSTU57fvTOM9S5AUq8kkufVxlrpm8A5Hh+YLRn2tQ5yoKII9R5dKVUpp0t3O+56PsOCLmS2Iuf3ac4KuZLYi5S9UvnnXnGLOH5HNlYCcwADC5jAiVzskdIRp6tSFPX6I7Wu3FrlOrs51rrNePnrjkyZJBUyc61bM13F+OuAGyM5XLc3NJFESnLkK1p91EQdYUHZWCWT/wAki+kYJflgqupc5jecvHfBeslgruoJOY01OW2u/XC3wxl5WmdYZFBCHUdBcMupdhGVJbfSa03tflg1oUkIBWPTxg1pUgIBWM9LMdv3jvjuXkXL5YtLzEKkqNFaTqe111bUd6PbV2F78kqSVqYNv2ZRyQpJmLADHbjQVaL+N/euL/A/icQxkdK/Srb+yJZ/6s7/AClwf4i+9mV+yH+G+D9F5f6+0Akf1S9/mIxeNqNKJiRImJEhrxEQ+zZcx6eZ1iWg9k7VbMKNCrCmhfbfAJd/rFPhlhC8u/1ir2FGw9PWAsg9PfLEnS40kX3UjVX9n4r8tN4IsOMWgqw4xbDz9cI1soyRET5hORKNTGNYmVT1SsFYGM2BUa2L8xW14RHXVCC40vs17TGeOvBIlm8NL1wGvaYrzU+RZowojdTmGOmKORWCEyaAbUawbSwGFBVCi9Rx1KZ4BNRTMjGj7OXjqU2gAu4pmQz0fZm1NJOQiib2dRlVkRQTNI078t1FK5WlBivTX4IBrTRCm8WHWEqKTkGrq2+MXHWErKTkGDjRtx1+JjrLyZHtK0bKMyzdKOrcog1bCMbBiDXoNscIn/2g4aRjxjihaMUgvd0jHjoirK5DIlI2eSQDmlZWUOVVfeaaPK3sBCL33Ow8rKmT3IAGFMHy17YsqZaHIAGFMHJpr2++kX2zKooKRhysoZEcWdFdaysAA6k1poWKN1dG9yaosS1K7cm9YvcmqLEtSpGnJtGuFmat/eCLSlAdKnT0hUJv1JIJ+b/PBksnskuYOlk9klz7uedQgXBIJExIkTEiRp+DQ5VsqPacw6jnbRrJf1OvlBWI6S41fIVfbCU0zBN/DTli23PhCM5U0Tfw0g0xbbR6aqR3OmV9ln5U0oAYhY2mADm4lDCKgSCC72QK0KN6NcBm9Ym8BtbDHPw3xxJm9am+kbWwxo/AbzGVw9D8E8M+mi/PX/MYHN+g7IpN+g7I+tZqNWLq9hG5gYqLOkjOg0KNmvkcYiSQxGr9MefSSGIxp+iMTm+EZIxyNE8+rQCimNzT6mUAtoohqAHbc9+9aCZ05wFAa6jDjlGmmdPvAKAZ61GDDXl5Rdn+CZcrKVWbmBF0BIpKBWNLDXCt24bqNWCD64qifMBDs20aduiKy580EOzPWo0nCpybyjJTZV0bS6MrHsrKQd+2x3w+FpIcGNBK0qDg0jzM5Z4zpkRkPemUg160cRKkqDpLxEqSoOkvB/DIssYZjM7LMB7pRdHZjuQp/C0jetid/QUwzQtN0UzgUwzQtNwUzhhPluHaJNM0msJcY6t369vou1iMAmrDEnSdlEFWhw4DZ7Ka9v3gKV2lw4DZ7Ka9v3zbSRQNEvPnaNPZMv0q9a9325dEuQaPbbzq7wAFYV2A5vHLDDPKFwZgV2EubyssMM8oVcDXKvHPzJJYUAS154PM37BBGC9fFVGq3I74PO60KSwBOzDe8MTzOCk3QFGuWG96R3NleGdemaU1H0Xe79Xf3e3ZNu2539OBVpo6Rj4cY4F2qjpGNdlNe32hlPl8n182Z5dSRCR9RlMdtDREojIXSpmUrZsIo7nYSVTaXQ2LDB8cn2QBKp9LqQKlhg9FZPnQ7zGRzzwFY+Ujq4B5mtgwJs0VoDy+zy22JZ5AW5vEao0ECYCbxDZc8+13Go8upT2diw0jUSTd7XYKKBvfYsPniskzC98c8faKyTMIPWDnifSCPB//ABS/3c38KTFLV+XvHmIra/yt48xDibK5AiHn5qQuY47pzIFX3epLCHSQDKAvlQuvMCVTw9xIZzk2n7QsF2gFVxAZzkz41x2VgfIZDh7lVaVhUIeRy+ldY0hkUFNRPxEAA3Yrtiy12gBwM2EXmTLSA4GbANlWpq0WZXL5GVYw8hqNJC5jjYNWtQhkIiI2QtZ33rFVKnpJIGLYnVVq6YqpVoQSQMWZzTAu1dPhCXIZaJGSTMAPEatY5U1777rd9r223rfDK1KUClFDrFIamKWoFMuh1gtHPCEy7SNzmZI9JKbnvYoMyox7XuF7gbY7NMwJF2pz5cecSaZoSLlTnySPOOuKDL8qEw/SaSJQSxOoM2+6haI09j+gefJfWXlXsMokrrbyr+GXPO2GPG/vXF/gfxOIYxelfpVt/ZA7P/Vnf5S4P42C+QykaK7uUjeljfsqFSbK0d3XtfcHsQSfo1kpCiQAwzGqASmTaJilEAORiMz9ozH9EZj8RL+7b/TGr10vvDjDvXS+8OMT+iMx+Il/dt/piddL7w4xOul94cYn9EZj8RL+7b/TE66X3hxiddL7w4wz4gk8sEEXsuYBhDDUQzWGN0F0Cq8tzgKChK1KvCvOmASzLRMUq+K86YAg4fmkOpIZlNEWI27MCpHbzBI/TgqpkpQYkcYMqbKUGKhxjSRcUlKIJ+HSTslnXIpsszSuxPu7omQdJJHQPXZQy0uSiYA/216oSMpAJKJoS+jcNOrHXHBzrWNPCqAMhPugWty5TSxi20a9gQ16V9BXbgzm6M+Oecd6sZztGehnzzbVBOY4w8n0nDHf3kkg1AmjIzuQDyrq2G3Y6dxvtQSQnCaBgOG+KJkJT9M0CgHBhp1eMCPmTakcLYASO5HLXcNrpPoL0jWK7/D+bpuE/wD25Njsrjz5kCf/ALcmx2Vx1eO17srxJlXSeGOVMnMZdAAamlIDDk70JdPoNC0FxxUsEv1owby16vGrxVUoEv1odm2Ya9T76vHGXz7ADXwkM48xCFB+OujlH64v10L2rEKBlN8fvHVSw9J1NuzN9XiYW8VbNSlgmWliiYD3SRtpBqPVQCgDU0atVdwPTBpfVJAdQJ0vt94NK6pAF5QJ0vXNuALQr/ojMfiJf3bf6YN10vvDjB+ul94cYn9EZj8RL+7b/TE66X3hxiddL7w4xP6IzH4iX923+mJ10vvDjE66X3hxjQ8GbkwaX4fJNLzNXVCK0dBrWVZiekiqqnPfthWb21uJgAbTnCc7trdMwANpzrk40+EdZiXXBMvsDJKxPL0ZYUq3HVvWqwqMtgD4yTZO3Ei6sHrHGddsRIurSescDF1Y45bSOHHOf0RmPxEv7tv9MN9dL7w4w510vvDjBHD+FTiWMmCUAOpJ5b7Cxvst/qxWZNQUkBQ4iKTJ0soIChhpEfSxnqeRlRmMTMdNFSx5eamAFi9w4F13urFE5FygBOPukekYvVukAnH3SPSMzxPxJmWjIbJSRlUcalDKOsSBnddG+zlhRWmBbsdIcl2eWDRYPIw4cKQ7LssoKcLBr5NQV1a6U1xVxLPS3mdWTmIk5RNGxH7pgFJMOx99ZrSfLzsxEtLJZYo++u3VFpaEMhlij767dWuAfEzZnMuZjlZIuXYYUenmSSTKa0g/hGzW5FmtVYNI6uWLl4F/QAQWzdVKTcvgv6ADnhlF2ezObaSdxk2UNDpZZY9ZVVAQsrFVOxUmqoEE102KIRKCUgrzyMVQiSEpBXgciznHXp5eFfB8y4y+ZQQNIjhSzqoPL06iCxKNtuT+CenYjB5qQVpJUxHjB5yUmYhRUxGWnxHrBU3iSMxyxrllQSIF6eWNwWYMfdeercCu3ToFAUFmVeCip22+/ObwMWVQUlRU7HXwx5zeHImRUQtlWzDeyQaQIwwX6S9T0SgqzsN9PcVYWYkllXe0c9kLXSVFl3e0c9mAzgDg8rospnyLStS8sDKooG51FmCWBV9gbruKvBZoSSLkxtPaPvBpwSSm5MbT2j4Vi7MZ+zJ/+p03F+L+AdfvB7rtv3O/u+/pwIw/Fz044Ux5eKpl4fjZ6ccKY8vhB6ZitXK4e1COPWrxKhlXXl9YEYjYMNSd7JXnE+QAFdwvL05u1C1X/loCU4XpmZZi7UU1X0HezRkuMvOY4BNCI1CsI2EYQsNRJugLontt3v8ACsvSgi8q6X01eNCSJd5VxT6au3POEd+IpCxjPsxy40CgVChth1LUakg97Yt3745IDP2r3O0+kcs4Zxfvc7T4NHXg/wD4pf7ub+FJjlq/L3jzES1/lbx5iNbk8mdMbexZZkOXUja2JAiJfaEliQV6Qpos293aKl1Ivqd92dMfWM9aw5HWKBfdnTH10Ui6HJMqRluHZUqUQLJrjprEVOfdmy7ELZHeQ+Vk8KwSWmK2V168vSKmYCotMViaMddMch5bor4aGTSnsUIYRaTRFsFigZ9SiFi5YSq1EHckb1v2YxrfOPqWz1R2aynVfLPwqpmqGZuckX9KmTMRDKZKISxEghFV1f4Rfwg1a97/AA9qs2z1QSgmYssfCGupCZZM1ZY7iMed0LOBSMJ3vKmdyGHLVFtDqBLBDG6iq00VoasGnAFA7TDTp8R5weeAUDt3RpfHe484s49JIYMtry7RgIQr0tOupyOyAg7nYtvsaF2ayQkLUyn52xWQEha2U9cNFBr9NTwRxv71xf4H8TiGMjpX6Vbf2RLP/Vnf5S4v4/l29gyshlkY1GAp00oaIAgUoPaFBufInuScNdGKF0JYfSOfEwOSofELSAM/P7mM9w8oWqWR1XSaKi+qtgR6E7Y05gIHZAhuZeA7IBh5N4TmLII5AVlVpIr1gsoXmKvwaTIykdCljexrGX83kAKKgewQlWFC90nFwkHMgBqh4KmUopDgORDST/8AHk7aOVKnYiQuzABg8qWhCdSnlWK3phYAIJQT/wDJJCb3WoP/ABYB2ZBqHoRfYvShY0IgnUaIX5bwdK3L1ZiNTIsjIoMjOeWJSegLZFwkWt/EtXYBam9NyU32lqN0pBPZCe0UZu2CwWLYF2YmOCTHOW8GZhxFpmiuXUQrM6sFUurMylAQAYyD+cvrtaZ03Z5ZW6FdhnIAIJISQAQWchXgdEcEl2wgnK+CZhKiTvWsS/AW6TGspGpyvLomI7arANmsBm9OyTKUuSHa7i1QopwAN7BYyYmgeOiTVjHL+Ac2GjUyRXIzqo1P3QSE3abA8pq/R2x0f/IbIUqUEqZIBNBndwrVr4fezxOoMKeF8J5mdjypmsPIE5kNuCD+Evax8zVC77YetVt6mwrtQQxSkquqoaZHGvF8oqlAKrsWeG+BS5idY2EiITIpcgqNccbS8vWRQbpAN9rusV6R6Ql2WSVpIJF0tibqlBN5hUiu9meIiXeMG5nwuy54wLz5IdehZESrJj5oTUaUEAjUT2ALEbVheX0qldiE9V1K2cgnAXrrsHJD4AYlkg1eOmULzRosn/8AjlJFJGYkHW+kMukkI7R6SrbqTQOpvrfCaOMid/8AJpktQBljAOxcAlIU7jECoYaPqqIIJAMKuKeDFidKnlMb5mKEtoPSrokmq76q5mnsN1O3kHrN02udLV+GAoIUpnxKVKS2r6XxNDjnFTJAMZ/O5SJGmjWWRpFkkSMaT16XjVCR3BZTKa8iqjzxsyJq5ktExSQHAJrg4c11Fqwst0rZhd08ftxMC5LLsZ1icS3q0sqKS+xogL3vyry9MEnLCJRWlsHclhvOiLpuqYjCNdmfBscesvLmFRZo01iLUCH0EgBbYlde7EAXpABLUMCX01NmXQhCCSklrzFxexdgxu4OSzl2DkxkpEIOI8ICZ/2RJSRzEj1d9LNpDA1VlGJXyvT5Y17HajOsgtCks4JbSKsf+oMdTwCe0oKOLCCj4Yd3flTKEE/IXmsVZn6dhtR+I/oU7XQNxaQALyas9NEJ/FpSBfTVr1NED57w1PFFJK0iFYyAaZrNiNrHT2qZO9eeLotCFqCQMfv7RdFqlrUEgGv39jCzhUzCeIhiCJEIPeiGBBo2Nj6jBpoFw0yg01IKFAjIx9Mz8DxQzPfN2I1SuF2XmZU2FQWFR1Y7gk3jHQUqUBhs3HM6YxEKStaRhsGllZnMiMRxqRszKZHzGXF3SqWAALM5AGjfqZjvZ3ONGU0tLBJjUkgSk3QlXNNOgQTJxOcqV9qyoUrpICgAgKIwK5f1VC/YBiglod7iua6YoJUsF7iua6dMU5jNSuZC+Zyp5mnWCgolLCke62IDMLG9HFkpSlmSqnOmLJQhLMlVMK6d8V52SWV3kfOxanBDU7gEHcrQSgCdyO2OoCEgAINIsgIQkJEs02e8VZeNkjeIZnLaHIJDAtuAVBFxmjTEWPXHVEFQUUqcc6Y6ohSgopU450wL/RY/KIP2n/8A8YJ1p7pgnXHunw940z8W5aqIMxl9RgijZm12rRlidPTXn3I+zCYlXi60nEnjCIk3iStKsScqvphbwfMPl1kEeYy2qQKNTFyV0nUCo01f2g4LNSJhDpVSDzkiaReSqmyvjF8nGMy2u87Ada6G27gav/T79Tb/AD+zFRKlhuwac6YoJMoM0s0506osn4zMWBTMZWMLooKCd05ZBsoSTcMd2d9AHbbHEykAVSo/d9es8Y4mQgCqVHHxfXrPGEkmSLBVbNQlVBCgu9KCbIA07bm8MCYxcIMMiYxJCDXZ7xfxFGnIaTM5YsBVgFSa26iIwWNAbnFZZCAyUq53xWWRLDJSrnfF3h+COGcO+Yh0hJBsXO7Rug/A9WGKz1KWi6EnLzitoUpaLoScRoyIOmCYuK5hQF9ryxAUIAVBpQEFD3f/AKafqxUypZrcVzv1xQyZZL3FafPXrMeJxTMC6zmW3KmtIrpVEXp5VbCNK9CoPfEMuWf7Fc79cQypZ/sV/LnTrMcx8RnBB9sgJClOqzYbSDZMe5pEXUd6VRdDEMuWf7Dzv1x0y5ZpcOnmus0hcmUKvzFzUCPdgozLR77Ugr9HbBitxdKCYMVgpulBI51xZkI2iZmTM5e2Uqwa2DAkGiGjIO4B/RiqyFhik874qshYAKFU3eRiZqNpERHzOWIjBC7UQCS1ahHZFkkDsLOIkhJJCVV50xEkJJISqvOmGHizLNFw3LilKsUtg9/CZpEoaRVidz59l7b3i9IqC0LOv2HpA7GsLtSjt9Acz3RBPiL72ZX7If4b4a6Ly/19oHI/ql7/ADEYvG1GlBOT4hLEQY5GUgEAg9gdzXpv6YDNs8qaGWkEc4x0EjCKhOwqmbbtudvLb9G2LlCTkI48aPi0+W9ig5Tf1gGOyCbG0nMH7QQ38xXY2pKRM65V4dkv6NzxhKV1/XqvfTVvBvB/WEOUzhVgWBcBWUAsRWpSoI9KJB/RhpcsEMKQ2oEhgWg+fPQOxapkssdCMNKhr2W9/S7774EmUtIah+0CSJyQzg6zHAzMG3Vmdifwl877fPtf6cTq16E8It+Nq8Y4jky4II54NncFBtv22+z/AK4sUzCGLRz8XV4x0J4PXMXqLfEvf1+3tvjlxehOjnVE/G1eMde2Q0BrzNAkjrXa+5HoT5nFeqU5N1NdWj2jrztXjHPtEH1sx8Wr4l7+v2/PFri9CdH22Rz8bV4x6czB21ZnvfxL9t/b3xzq16E8I7+Nq8Y4SXLhtQOYDBgQQy2Oxu/Xvv8AZizTGakcImkMW8Y8fPRhWVIrJsrI56wSYze21jQ9f3h9MdEtRa8d2Wfv4RAhbgk7hhn7jhAftD/Xbvfc9+9/b88X6tOgQZ40PAYcoYWM0umV3UEnugDxksuxslDLvf4I23wtOM0LAQKDxofVoSnqnX+wHA8aHHe0eZhMuIs0qSK1NG0Jc9ZNAyUQKPp86xxJmFaCRpfRqiJMwrQSNL6NUZ1pWN2Tvud+/wBuHGEOMIu4Z9NF+ev+YxSb9B2RWb9B2R9N4/lEZJmZFZgk1EgEihnG2P5yqftUemMiSpQIAOj9MYchagUgHMfoj5pNkgvM99E2jTWkt16q+C1F6b3uux741wt2oa+G2NsTCW7Jr4bYEwSCRMSJExIkTEiRMSJDbhZyvs8/P1824+To73T6rvbT8N+favPAJnW303MKv4QvN63rE3Garvu8Y0WYm4enOZUikGklFBIJ1TSFQCRsREUvzFDzGFAJ6rocj+B6wmlNpVdBJGn/ALR+p4y/9V9J+3qnf9WHPxdXjD34urxjR8QORp9HJ1eztWkGtemLTV/h6ud22rThRHXUd8fCvgzQnL+Io7te8K+DN4x0X4aZctzB0ihLyhQ1aISdXmU1mTcdXxDsBiAWi6q7ufafHCONarq7u59p8WbV4xn+ARQtzucUHum5ZZiOuqWq7/pwzPKxdu6a7IbnlYu3NNdkG8aTJAx8tmZOWLWMAENQsszdySW28q9CMUlGexcVfP0gckzyDeFXz9IcTT8OVYdCxN02+pSTSojlQO2pmVkBbtrY9gMLhNoJLvz6DGkLBNqJU5OriQ+wCtNELvDcmRMzGZSoK2BJRQNrQlRt206xZ8u29YNPE8JZPhjgYNaBaAgBHhjgfVv4hd4ijgHKOXK6SjagrEm9bkFr3BKFP1EeWCyCut/mnu8Hs5mVC+aD1eE+GIYjQZyCB4csqPAkhvW4LjT0ggPsbNgm/VqAoAlRKlpWokEjL7c64TQqYlayQSMsPDnCuMG8LOU0Zbmez6tR5l6/gpfi2rXervt6eWBzOtdV12ywx9uTA5vXOu67ZYY+3JgbxHl4xkFdFXdoqat6MmeHc77rHGN/qL6DGb0mpXVKBPPY9zxgtlUr4hidPkj3PEwTHxSXkQRtllk6ECoCjnpQsrGMqxUlCWv0wGRbbOhAF4gsMvYxdVgN8rCsSfHYRFOX4iHbT7HGOgSWywqNBqm1GKqJIH2mu+DfMpHfVwPvE+Cmd88T7xd7Q3Mji9ijMknwqBCdvUkR0B52dq37YnzKR31cD7x34KZ3zxPvFa5/rKHJxghS5LLCFCDu2rlVXl9u3fbE+ZSO+rgfeJ8FM754n3j2HO6pOX7HGp95uwhCnl2XpzFpIUAkkHyxPmUjvq4H3ifBTO+eJ94tzErIuo5KL8K1AhLDSWVunl3sY3v80+WJ8ykd9XA+8T4KZ3zxPvHmWzGtY2XLQVJq07wX0As1jl2KA3+0euJ8ykd9XA+8T4KZ3zxPvHcrOpAbJRDdgb5GwUMSze72WkchjsdDV2xPmUjvq4H3ifBTO+eJ94sSNzVZOCiSoN5eiRq2B5f9hj9gxz5lI76uB94nwUzvnifeKM3mDHEZWykJQGiV5BrfT25d99sdHSUjvq4H3ifBTO+eJ949ycxliWVMnEUN7+4FAGiWuPYDzJ7DfE+ZSO+rgfeJ8FM754n3jol9Jb2FNiykVDepTRUDl2T5gDuASLxPmUjvq4H3ifBTO+eJ94XRcbDAFciGBOkERRkE96B5O5oE18sd+YyO+rgfeOfBTO+eJ946HGV2vJKo1BNTxxqoY70WMVDY3v5b4nzGR31cD7xPgpnfPE+8V5rxAkblHyiKymiCkX8rE+YyO+rgfeJ8FM754n3ir7qIfyWP9iL+VifMZHfVwPvE+Cmd88T7xPuoh/JY/wBiL+VifMZHfVwPvE+Cmd88T7xPuoh/JY/2Iv5WJ8xkd9XA+8T4KZ3zxPvE+6iH8lj/AGIv5WJ8xkd9XA+8T4KZ3zxPvHqeKogQRlkBG4IWL+Vjh6Rs5/vVwPvENiWf7j4+8FyePSwIMWx+YJN8wNqtSpDc5rFemKC2WQf3Hhs16oGOjGz5p5NAf3UQ/ksf7EX8rBPmMjvq4H3g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BuN+JBNByVjCDUhFVsE5pChVVQN5nJ+3CdstciZKISok7Nms6ILIshlzL5L4+LbdAi0zGsvr0Pqy7SBhEur3YkiVGLo2oKsWm6AFg76QTkJAJrDE9akJBS2IFdZA1afSHuUyKRxSKkjukeoFZEGkiyGUNp7aksgeag/az1CGLE0jFT0raLyQpKe1vyBwfQRDBISZEQTyBoSSAqqoOnR0kKANIHL6RQ7bE3jos6HZzA1dM2gIC7iWO3X7Hhshbx7KtloZJFkLhnNo4BHvL1gH4gDsaB7qp7jFZsgIS4MHsHSsy0TurUkARVFnZSmWZqfma15QhVNmRkNb6SoVmQClB3q6sLoF4tGtaZhlyysEBtLt4VgjpnijLSyhgVkDKADrcmQ02y3qlJsAd/TbDCZKCHcxkzekrShZTdTR9OWba2gnK5NGZNErBk5rKQgWuaFDEAUBs4rbbFhZ0HAmAr6XtCA6kJ8dfsY88TmSOBpOaW0kHQVXSdRdWBA+sJnB9dvTFZkgIS4MFsXS0y0T0y1JABfToeFnCeJymOF+lV56roESqF5nO94hDHZQGFlRe4vpJwugOoAxsWiYZcpS04gP9t8HtGGhjEhOgiOXQVD27MKBsEsSzaSx3IY33JwwJCWcvGMrpSfeKUhJYkZ5OXx0B46ymUT3aRyyJoMhUBNNc1LJqtqVqBrY7Y6JCDmYovpa0oDlCW26208isdeJcqwy0pMrGiZfhUdZZTqvuCKoV5E+uIuzpSkl47ZemJs6cmWUiu2FPC83M+XOZaSI8qQShAF1kqCdTUem2XV2JY2TsBhVIcxuzVFKXGocSBDFsjr0Qu7yUxPXRNL1CO2AJBod+2wusNfDpdqxhHpecEFbJy0+hOEAL4dizDhnllLvGkhNpVPdAbA0NJAGkUANhiJkJOZiTulZ8sE3U0JTm9G3Z6Y54l4MijhkkEjkopYA15C/THV2ZISS8Vs/TU2ZNSgpFSBnCLJ8HVsuJyznqIdUC9KhkW7LWbL1sDRq++FBjWPQTCQklOOvCHH3LZcHS0r6h5KVYdnYC6G5Eb/AGV8xbXUIwJ55EYXzS0EXkpDa3GgadKhx2x2nhXLEgc2W2NAUv8Ap8wfsOJ1CNJip6VtIBNxNNsXZvwTEkbsJJLVWb8HyF+mLKsyQHeByum5q1pSUipAzjPcL4AZYTMCaEgTSK2A0amJJuhrUbBu+9YTSHLR6Oaq4gq0B4ZZLw9l3UEvKpqyAAaGkNudIruQLG9X2IJYTJQdMY03pG0ILAJPhm2nnDEGPMz4dhUrRlKkqGa0Gi3CbirPe9r/AEd8QyUjTEl9Iz1AvdBqwrVgT6ZtBH3L5bapZbN0CF77fL5g/Zi3UI0mBfNLT3UtvhFwfhscqSM8jJywWNJagUattQ3LaUAAJtr8jhSPQwzyfh6Jiuvmx3XdkPcIR2FUdfcnyHrWGUyUnFxGLN6QmpBu3VNqIzOvVyzxflPDEEm4eTSXVQbXcMiyBqraw3b/ACx1MhJgU3pSfLoQl2JOORKSMdWMFZTwbBILEkwHzAH6tt/T9GLizpOZgM3pmfLLFKYz3BOCCdJm16eWNhpuzpkk9R5REbWd7qgcJR6UVhplvDcBNM0oJO2mmFXps9IqjV/Jh+hoSU5vGFM6SngOkJbXTJ9PLGLh4VgDMrPLYfQNNN5K2o9O3xjHeoS7OYH81nlIUlKcHrTMhsdURPC+XIHXMLdkqlPwsVJ2uhYxOoRpMQ9KWkH6U4A55hxjnCfhXBEmlmjabl8sMQSt2FuyTYAAAs+foMKqDFo3pS76EqOYeGGU8OQlNUjSKN9wQQSurUPhHkt/prywwmSlnMY83pKcFXUBJ45s2evweCZfCEQ5nW/Q6r3G4bTv8O1au3yxY2dNYCnpeabtBUE55Pr1RQ/hzLqWDvIAC240nZdZJI0itkY+fbHOpQMTBB0jaFAFCU1bSMW16SBCZeFBsxNCHoRiYgkWW5Ss9bbWQvfYd/sK6gyiI2JEwzJSVnMA8RDc+FESKOV5vjVSRsoXXHzQS3VQoMvaya8iMdQASxilqmLlovIDl+Ww/h4u+5jLlGZZJeldRB0ityu+x7FT2vthjqEM7mMj5naAsJKU1LZ6j6wRB4NgZnXXKNDaTejfYNY8/Pzx0WdJJDmAr6ZnpSlV1NQ+ekj0gPxF4Vjy8BkV3JBAo1W5r0xWbICEuDDFg6VmWicJakgCAvDGadpaZ2IWMhQWJoWooegoAfowOT9UOdJh5Q2+hjTmVj3J3779/twy5jDupGUAcLzD6pupvpSO58gAMUQS52wzaZaLsug+mKfE87GAgsxFjuTjk4m7BOjkJE8EAYGFXhrOSGUKZHIVTpGo0PsHlgMn6o0ekgDJY6Y1XNb6x/X6dv1YacxgXU6InObvqN/acRzEuJNGhb4jnY5dwWYjp2JP1hik0m6YcsEtItCSAM/KEHh7MPzo11NpGqls0LU3Q+eF5X1iNa3h7Ord5iNiZWO5JJ7bnDbmPPXUigETnt31N6dziOY51adAgLjeYcwSAsxFeZPqMVmE3TDNjloE9JAGMZjw/MwmVQxCsdwCaNAkWPOsKy/qEbdt/IVGz1n1Pp3/APPU/rOHHjzl0aI9EzDsxFehPnviOYlxJxEDcVzDmGQF2rQ3mfTFVk3TBbNLQJySAMRGQ4PmHEsahmC8xTQJq/WvX54UR9Qj0NqDyVA6I2GfmYRSUxFI1UTtse2HFE3THnZKEmalxmIB4fmn5kQ1tQy6sBqNBiaJA9aJF/PFEqLjZDU+Ujq1m6HvkYZaNkMc5mX5b9bfC34R9Di6lFjCkqUjrE0GIyjEcOmYOqhiFZ1tQTRoirHnhNOIj0s78tWwxvDK31j+v9H+W2HXMeWup0ROc31j+s/biOYlxOiOXmYAgMQADW5xCTFghJLkR8/y0hBABIBIsX33vfCIxj1S/pMfQua31j+v/wA9B+rDzmPJ3E6I85h9T+vEeO3Rojpcww2DMB6AnHXMcMtBqQI+dpMy6grEBhTUSLHofUYz49cI+hLKQBRO2438/XD7x5IpSThE5h9T69/P1+3EeJdGiPec31j69z39ft+eI5jlxOiMDmZmEklMRqLA0TuCdwfUYRViY9VK/LTsEbnLSHQos1Q2v5YdSaR5iYkXyWzizWfU798dirCPeYfU/r/RiPEujRGGzeadJ5WR2Vi7WVYgnqvuPnhJf1GPT2cNJQBoHlDDwzOzSaGZiojZQpJIolbFdqPpi8n6oV6S/KB0H3jU6z6n9f8A56D9WGnjCujREE7DszD9J8u2I5jnVpOIEK/E07GAgsxFjuT64HOJuw70ehInggD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4108" name="Picture 12" descr="http://blog.c128.net/wp-content/uploads/2010/01/pic_sc08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132856"/>
            <a:ext cx="3720108" cy="233482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adattárolás mai helyzete a  Commodore 64-en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95736" y="1628800"/>
            <a:ext cx="4032448" cy="748680"/>
          </a:xfrm>
        </p:spPr>
        <p:txBody>
          <a:bodyPr/>
          <a:lstStyle/>
          <a:p>
            <a:pPr algn="ctr">
              <a:buNone/>
            </a:pPr>
            <a:r>
              <a:rPr lang="hu-HU" dirty="0" smtClean="0"/>
              <a:t>64HDD</a:t>
            </a:r>
            <a:endParaRPr lang="hu-HU" dirty="0"/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395536" y="2420888"/>
            <a:ext cx="540060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251520" y="2420888"/>
            <a:ext cx="56166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.</a:t>
            </a:r>
            <a:r>
              <a:rPr lang="hu-HU" sz="3200" dirty="0" err="1" smtClean="0"/>
              <a:t>prg</a:t>
            </a:r>
            <a:r>
              <a:rPr lang="hu-HU" sz="3200" dirty="0" smtClean="0"/>
              <a:t> konverterek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Mp3 lejátszó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Egyszerű és olcsó megoldás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noProof="0" dirty="0" smtClean="0"/>
              <a:t>Csak .</a:t>
            </a:r>
            <a:r>
              <a:rPr lang="hu-HU" sz="3200" noProof="0" dirty="0" err="1" smtClean="0"/>
              <a:t>prg</a:t>
            </a:r>
            <a:r>
              <a:rPr lang="hu-HU" sz="3200" noProof="0" dirty="0" smtClean="0"/>
              <a:t> fájlok betöltése</a:t>
            </a:r>
          </a:p>
        </p:txBody>
      </p:sp>
      <p:sp>
        <p:nvSpPr>
          <p:cNvPr id="7" name="Téglalap 6"/>
          <p:cNvSpPr/>
          <p:nvPr/>
        </p:nvSpPr>
        <p:spPr>
          <a:xfrm>
            <a:off x="4382760" y="4725144"/>
            <a:ext cx="476124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i="1" dirty="0" smtClean="0">
                <a:hlinkClick r:id="rId2"/>
              </a:rPr>
              <a:t>http://gilles.susini.free.fr/sasfepus</a:t>
            </a:r>
            <a:r>
              <a:rPr lang="hu-HU" sz="2400" b="1" i="1" dirty="0" smtClean="0"/>
              <a:t/>
            </a:r>
            <a:br>
              <a:rPr lang="hu-HU" sz="2400" b="1" i="1" dirty="0" smtClean="0"/>
            </a:br>
            <a:r>
              <a:rPr lang="hu-HU" sz="2400" b="1" i="1" dirty="0" smtClean="0">
                <a:solidFill>
                  <a:srgbClr val="0000FF"/>
                </a:solidFill>
              </a:rPr>
              <a:t>/MP32C64/MP32C64%20USER%92S</a:t>
            </a:r>
            <a:br>
              <a:rPr lang="hu-HU" sz="2400" b="1" i="1" dirty="0" smtClean="0">
                <a:solidFill>
                  <a:srgbClr val="0000FF"/>
                </a:solidFill>
              </a:rPr>
            </a:br>
            <a:r>
              <a:rPr lang="hu-HU" sz="2400" b="1" i="1" dirty="0" smtClean="0">
                <a:solidFill>
                  <a:srgbClr val="0000FF"/>
                </a:solidFill>
              </a:rPr>
              <a:t>%20MANUAL%20EN%20v1.4.pdf</a:t>
            </a:r>
            <a:endParaRPr lang="hu-HU" sz="2400" b="1" i="1" dirty="0">
              <a:solidFill>
                <a:srgbClr val="0000FF"/>
              </a:solidFill>
            </a:endParaRPr>
          </a:p>
        </p:txBody>
      </p:sp>
      <p:sp>
        <p:nvSpPr>
          <p:cNvPr id="4100" name="AutoShape 4" descr="data:image/jpeg;base64,/9j/4AAQSkZJRgABAQAAAQABAAD/2wCEAAkGBxQSEhQUEhQUFRUWFRUVFRUUFBQUFRQVFBQWFxQUFRQYHCggGBolHBQUITEhJSkrLi4uFx80ODMsNygtLisBCgoKDg0OGhAQGiwkHyQsLCwsLCwsLCwsLCwsLCwsLCwsLCwsLCwsLCwsLCwsLCwsLCwsLCwsLCwsLCwsLCwsLP/AABEIAMIBAwMBIgACEQEDEQH/xAAcAAABBQEBAQAAAAAAAAAAAAAFAAECAwQGBwj/xAA/EAACAQIDBAgDBQUIAwAAAAABAgADEQQSIQUxQVEGImFxgZGhwRMysVJi0eHwI0JygvEHFDNDkqKywhU0o//EABoBAAIDAQEAAAAAAAAAAAAAAAECAAMEBQb/xAAqEQEBAAICAAUDAwUBAAAAAAAAAQIRAyEEEjFBURMiYXGBoTKRwfDxBf/aAAwDAQACEQMRAD8A8tUSxViUS1BMzqwlWWgRlEmBIaEBJgRpICATiOBEFjk27pEJ2AlfWPYI6LfU+A5D8ZbDelfef6I5iu7L4qp+sy44tcPYWXiotv33HLumpheVVaoVCW5W/KSZXaZceOlqm4uOMYmZdnEhcraEC/gZpMF6PhdzZiZW63k7RjF2ZlYkRs00sJQ9KTZbEG13zHVwo4G00OCJWzx8aozxl9WRrjQyQqSxyDvlLU+Rl0y2y5YWei+nUI3bzDlNdBA2z8MWYE7gfOHEGsZVbRXZlLdOp2atgSeAv5QFs2nOgK2pEfaIXzNvpeT2BkVb2vxyg97Eu3oBHRc1h9q3/wBXuf8AaImO8j75H8xFNPSacEl6g5AsfBFCD1JggjKLcgdsIYhrCZMIOsOzWXY17KZbCVw3SGvq7Hh7C/vOM6N7OGIxFNGuQxJIHIAk/SdD0orfs37b28Tb6TnujwrrU+LQsrUrNmJAtwA157omJr6D9fYTqxC/GUA6KrHKO64MUK1v7QlJ/b4O9XTOVqFASBvCgaX0ilvXyT9r/v7uCUSxRKsO1xfz75oWYq6+N3NnUSUYCTURTkBJgRoryCkZFVudflXf2t+6vvIo5JIXhvJ+VRzJlFWqx6tMdUcTxJ3t4xpNd1Tnnv7Z+7XmkHrKN5AmT+6Mfmc+ElTwCjt74vR5cr7JHGX/AMNS3buHnK6eHJa9Q3O8D90TSFI3GM0Hm+DTD5Kqp0I3j1HFTJI4IuOPn3HtjBpWwKnMNx+Ye47YN76SzV3P3XGMYyuDqDeOYp5qoGQaTMgwkSq2EzVac1MJAiPFWU2Hukgq3IHMzZVEfA0+sTb5QT4nQS3Fl5JptwO8j7P1/VoQwiaiY9n0Sqa7ybn9eULYCnrLGWjmzqe6F8Y1go5Bn8hYepmTZtLUTVi9XI4XVfAddvaGhGdRY9gIHhTXMfUzZslNSeSqvies31EyKtx3gDxqvc+ghTZw6pP2mY+F7D0Agg0TwY3mZNs1LIe6bcNosD7fraW5x7eix550tqaKOZHoJu/s7xOHzVaNdxTNQLkZvkJF+qzfu7xrAnSepmqKvIE+Z/KHNk9Hg+BV8gOd2JNhew0Fm3i1jxgwTI+1aiUqrpuym1rg8OfERTjMfh8lRluTY2jRtjpfS0YjuPt7TWqzLT+fw95tEy5Onx+5xJSitXCbz4cZQGd/uj1g0a5ydRqesBxlRraE2NhrpvPjwj08KB298sqJcEcxDNQtmV/BBswtYKv2RxPM8zLgJRhGuo9e+XXi5XtZx4yYzRzIkxFpAxFmj5owitHgFEryjZpORYwJpQya3Btztx8IZU0Km4FTvFjYcBY38TpA7JKXuI3qo5OP3l065diUmUBWIbid978x3Wg7aGw3pgtcMo4jQjwgnDbTqId94XpdJTbrC/Zzk1WXzc2F+QkiVsIUr4ugMNTIT9u9Ri4ckqtPUAKRa1zbiToecu2fskYim7o6JkTMVqNq2trJp1jv07I1nl7rVx5fU6jnas1bMTef12SvHUCh1HcRqPOa9mU+r3y7CdbZea+zYq7oV2dTg5Rcw5s+nLIyUd2WnGUMb3PEhj41Gyr6CaqYy0mPG1h3nQfWQFFgM+R/h5gM9ur1OqLnlcwCqJtcjgXYfyLkX1MMYenlVV5AD0gqnT1CnmiHwu7w0guYYlal0AnNdIKmo8T7e86SsdJx22KmrSZXoI8921ULV3twsPITpNmbVxez6TUyEq0HXM9FrnISPmU6FTuNxpOSev1yx16xNues9G25tDC1sIa9J0LBeshIWqhtbKUPzDTeI2MDJ5+MDWq3qKhIYk3G7eYp13RvpPhKOGp06gfOobNZbjVmO/uIjybDd+HIYYXYnw8v6yzE4i3VXVj6SlamRb8Tu7zr+EtwdC3Wb5j6TPXSw3ZqHw+Ftq2rfSaI8e0W1djjJ6HURjFeK8U+lFDRiODG4/i5ePtLy0z1lv8AryMsp1Mwvx3Hv/PfJe5ss+3LXylEI1o8RaePIxXgEiYxEcCPaQVZEiVlto1oQrO1ITPUpagDibTfaZsRSJ3R8ao5MehmthUzAEEhbCw39XQE301A9TKWxFMM4HVCjQ3uNBawGh3kwQmPq09AxtwB1t3X3HujHFU2+ZSp3kqbgn+E7vCWSMduWN6F62IPwVGo+JdrXIvc2BysMp0G8HjNVGkAAB3QYawd1CtcDvG7iVNxwG6EUMs10r8/fbRSpaw9gE3QPhBczo9nU9RGiu+vTZj3yoo/m/0i/wBbQlWpNTwSUwxs7ISbHUOMxUEaEXHpBO0tWtyCjz6x/wCIjVhl0BNlUkLclcxFtBwNyIvm+7SXHWMv5XYEXcHsZ/8AUcq+ghagNYP2els3YQg/kH4kwlhxvjQtNi6lgZwfSDFWV2/i/ATtNqNZTPOelVS1K3EkD1ufpBl6jA7odsdcRiMrBbBGbrbiQNAfEx+kmxPhFbIULMFtfqm+4ry7rzH0fxeIo1fjUFuU3ggMpB/dI435DWbekW33xz01WlkYH5VYkZvug/L+Uf2L7umboZ9hKWXS2YAtu1uSOd4pTh+mW0EUKcPQqFRbOaYYtbiWVrExR9fqTdcRhxnbN+6N3fCIlOGSygS4GYrduzhh5YeKNGJiVZoi0iY9pFjAJmMJ9HNn06rVA5YEr1bMqjNbq3vxgkzpegq3qM2YjLbqjje4veNGbxGesdgjLbQ7+MjDPSTBClWNr2cZ9eF2NxfjBFolaePOZYzKK44EnaK0B0QI9pICIyDtExrSVo9pC1C0iRLCIrRorrO9O8H4mkBuhWpB9W19d15ZhVHJOluyKW8w2sy4QaD9aTZSFzNFu3PsEsAk6bZiQFgKcPIctMns/pIgZiccwq3AvfORyueqhPYMsJLiTUVDVChwEBZMuVwgLFmtub5Zmw6KC17XUZRfna2nqYz3sf4beLtb6CV4220+eup+BbBMBTBJA0LEk2tm11m/DVAVupBHZOOxGznqPlJYIbXt2bp1mCwwpIFBJ4kneTLpcdflVd7Dtt1NLeHnPN+ldW7Kvefb8Z6BtyqNPE/rznmfSKpnrHXcAPc/WV+5vZ1nQXC0q2FrJ/mZwxtqyqFFiF4jfB2C+FT2kgd1C5Sud+qMzKQMx4b7Xgx9h1KC03WoyVGQOLXUWYXADDUGNsnZL4la1apncoQDr1rkG5vrusPOP0V2eL6MHOxWk5B1BVlZTf7JtqIpwxwBGi1nUDcCCCOzRrRo32fH8p38pU5O8qvJAzE7SUe8iTGvFMcmMY8aSJUGE6DoI37ZxzT6EQJSpFiABcnQAbzDuxNjYlKoZUZeB52MuxxtjB4my46E+mFC/wANuRZfAgEf9pzJSdttrZ9SrkGVlsLnewY87cDv85lw/RRiRfMO0i0W8d2Xg8RMMJK5IpGyTv16GpxY3g3bnRoUkzId2+/H9e0N4spF+PisbdOSIjWlzJIGUtPmQtGkorQJajaMZIyLRoSqa5sIOtmYDmZrxbSvZyXe/IfWW4Rn5b0MUV09Jswy6zMo3Tfgk1l0YaM4JN0L4gWVRzNz3KMx+gmLZ1PUS/a1Tf2KF8XOvovrDUjbdk2eBlB/vFYkk/MMtspUW1Bytr2zBh6WZxyzE+CDKPWFdu1gPgU7KBTpl2C2tmAtYm5uQwcb9Jk2elifuqq+J6zfUQJ7N1NNRLqp0kaO+QxdWwhBzO1mux7v17TzPGVru55sfrpO+25irK7d58tPach0b2YMRiKdI2sxNyeQBJv5RcRrr36RYevhgS6B0phDTrCxWw3024+BnOdFulP91NQOjNTqMTdWyup5i+h0toZDpDsM0gWyFLHQjRGt6X7oaq7JC4amVZAPhKXRrdYlQS1jo1728o2/cPw5/F7Vol2IzkEk3IAOuuusUDYqjZ2A5/oRQpoWiJkbxCY3aPHvGigE8V5EtHURsYrzrq/7PsOrYgltSEJF+dx+c9NSnPLuglbLiVH2gw9D+E9v2ZhqTIrZWY21+b5hoRwE2Ya05PNl9znqlN79ULbmYlwdQ8f9K3/XGdPjsZToC5peig+8H0+lOY5VVVHM3YDwFo8s9mPPxOGF1le/0ZaGy6pFsrHtIt9YO6S7KdKLZha4NtQd2/d2QxU2tXZrKbC/zBBuvvsdYL2hWqVGqAsz0xuz6EX0+W/MgQXRsPEYZXqvJK6TMVhPG0+s3efrMLiYM5qu5x5bm1BEaTIkDEWbQMg5kjKqx0jQtYcU017Kp6X5n6QdVOsOYKnZQOQl+LJy1qWFMAkG0xDWBSWRmo7sunKsvxKyLvDVbkWv1VOX6K01UDkps3IH8pRsqn+1c8KdMjcDraxOoIt83nJUTxlU1KtQtxZafcAdRvPBTNOB1Ut9pi3hew9AINpGyg8crv4t1V94YpJlUDkAPKSJWmiNDMe0j1TNi7oH2xV0tz0hoRxvSmpakRxJA/GczsjHVaNUVKaZit7ixIKnQ3twhXpXW6yr3n2hPots+m+EqMxs/wAUDMBfKqqN/mYMfQaE7c6QDEqEpoyliuZbhluN2U7+O6V/+RxVCl8NiKlICwuBUVL8AfmTuOk1PSp0cbQNRlte5YHS1uoWPj4Qr03pUwoemoANMgsLWckWFiGIMaWg4Qs5ubE3N72PGKd5szA/saeUXGRdQL30F/WPJqptykeNHmJ2okIxMUVpERAkxGjiNFeQt0crZK9I/fXyvrPfdiVaYpgM5Ulm0zEAnT8RPnXCVcrX7/pPZExF6KNvGYE2++tx/wAJfL9rhf8ApZ58WFzwm7Pau/qYRGFmUEduv1nJVaaozbsoJt2iDam3KzWp0max01+g4w3hNkM1i+vf+ETvK/a4XjOW+JmHlw1f5/4ppYwEyrJf4hG4q3+3rf8AWHKmyKZGot2gwTTo/CqZGIK30PMHQwZY5YatJxcXLw8mNy+fZ5XtynlrOO28EVBOi6V07VQftKPSc9UlXJ/U9pwXeMZ3lTS15URBGlAzLim0mloPxjR8SZVVh1zOB2zoKY0gbZSXYnlpDaiXxi5L20YZdYewSboIwaw/s9NY6oQxbWRRzIJ7l6x+kzUkqJScsgtUtYk2Ivexy8Qbm3dJ49rkjfZQtu2owH0ElQxrFQjBLDqlwpzstI3yE7rCw1iiiidYL95V8Ka3PrCywbgRdgeS3PfUN/oITp74YFW1Jz22HF/M+3vDeIbQzldpvct5e/vBlekjh+kdXPWNuAA9z9ZDAvicP16TGzC5CkNcfepnf5TLWqBnJJ0LHyv+E7vbeFohc6Xy5VyNTIZNBxBPv4Q+iONw1BsWz1HuAoF8gA33tYHxmXF4RlIVXLKTpoV17VuRfuJhvohtunRNQOcmdsytYleIKm2o375RtfaKHEq91Zc4c/D3W3C0PYMg2c66Cuo7L1hbmLBbRTqE2zh7D/1zoNWSzHvFt8eHv4Tpy4iEiJMTG7MOI8YSUAoxxEZG8MV5LaLWYX3XH1nrvRnGXwlMWBuqrc7gUOW59Z47eej9Ca6thLM1gjkMTwG/3mnjcvx3H5+Ox1afDSopatSFjuRXf1y29Yfba1PTrVG7gFED18FQdP2VDEvYm5Wm5J0uB1woGnLnBO2dq/3TItTDOCwJX4lRASBpcqmb6yXHPfTj5cGUk+nhJ/f/AC6Gvis7EqWC8tL+t4jg2qi62Nja7PYDTlecWemFT/LSkn8pY+bG3pMlbpBiH31WH8Nk/wCIES4W+tNweDyxy82R+mdEjITwZl8N49pyVQzpcdUNTCuSSSr3uTc204zmWlXLO3f8N/TpURIMJaZAytrZqsFYhtYWrLpBtanLMaXOdCWDSw3Wm1IFTGkdkuTFngZbtiy466jBCdFsxZwOH2o68jD+A6TAKQV1tpYjfD5yfTsHfiXbN95n/lpiw9ZALpbjlC/zVWufSYMPtGm3VDWJCIAdON3Os3Cr+9wu7+CDKsMuwsEcCPmPNiB3L1R9DN1KYsKuVFHZr38ZrpnSMVHFOAJxe28VlR2HJvy9p1O036p7pw3Sw2p25kD39oMvXQxymGwnxGCgkcza9gN5tLMTQq0VIDkodDlJG/7SHn4wn0WamKrCoct0IUnQXuNCeGl5p6VJmq5RuqOqrqD1bgDd2AQ7Blp7IHwgWQHqhic2V1uNLa6+IMz7J2MKrVb3K0xfTeew6jhOi2xWK0snC99U3W3FX7gNID6PbfSh8ZaiFlqgjMp6y7+B3jd5SQF69HKZF8zrfgXpkjs1URTXV6QYe+jPb+C3DsMUO6IGsmJWssWZHXiQkpGMTAJmMjHMgTGhKTGdh0HqZ6OJpc1uO8qR7Cca06X+z+vbEFftIfQg/S8uwrJzzobr9JMe9JWOJdgbDLSfKRoLZgloJNKvVN2Vyebn3aFtmbXalVZThmrIpZcgzIpINgcyjslTYLGVWJFP4YJJAZgAoJ0HPSbbcXK1nUG2TUBDEqikC176kAZrWFj+cLbM2GKocioDkGZtVSw13ZjrujV9l4qstNa9cZaYyoFW+UWUWvpfRV38pPD9G6anrO7HlcAeglduPwuky+VKIhp1US+qXNzfd/Wcjeej4fZKpfIliRa5J3eM86xSZXZeTH6zJzz3bfDetisyJjGMTM7cZpS9IGXRWhgMNTCiZ3wxhS0bLGmRLiF3YfnJriOYt6zcad5U+FBjeYtwNTxHI6ct/pNuH2i6nQm3EX0Ivu7BBj4SRswhV3B3eC6WKdKi27V19J0eC2lSqDqOO7jPI1xHMTRRxPI6+RjzKqsuKPUdo7gOFxBOM2ctQWZQw7Rec3hNvVU0JzDk2sNYLbtNvmBQ9m7yi3InksBcd0VA1pMV7D1l/EQDidm16LBip6pBDJ1gLG+7fPTBUD/KVYdmh8pXWwwIPA8jofzh81DTz/afSI1aeVhqN1mOW53nKd00YLZdM0KbMASx1zBdFte4PzA9xEs6Q7BqM+emoItYgaNfn2zNQ2y9IKlVCQgIVTmQi++xG+PMtlsCsXhEDsA1gDoN9vGKZ6xLEnnFH2DessBlYj3mR1trLxSIMcmQUTGiMYmGFpnhDotiPh4qkx3Xt5gj3g4yWEfLUVuTA+RlmNUck292OHsLk6d0gKYIBU3v8v58rQVgaDm1RWfJYHQk3FtQF43hVa7EggEEDTMBYg7xoewS/bBpjbFqHyIvxDexNwCTxCg/lNWGqAqCPlbnoePHjumLFbNou+dkZWvchW6rHt/Qmy4tdrKALDgFESW77HTPjTUACpm3an94/hPOdtJlqte+vPfppr5Tscd0gw9DNZhUc8BYnsBblPP8bjmquXbef6+5lfJemrw+N82yLRSsGTBlDbpO8aNJSAa0aOYrSAa0REeOBJsEAIismRFaHYKGw4MpbA8puCyWWTzBoM+E6/q8lSxJB1EIhZv2VssVW1HVG8+0lz1Oy3GLsGrMgqKGAPGxG7tmxNo1ALE5hyYe86nDoAoCiwAsBYaCQxGAR/mUd4AB8xKJnZ6EuErn6WNQ77p6iPiMGlQahXB5WPoZsxWwF3o1uw6+sFvs2ouoB71/CWTl+Vd4vhmbotQOuVh2XcekU0DH1hpm3cxrFLPrYk+nk4WSBkBFeFuWAyUqEmDIaHMjaPHEiUwEl8OSQS5RJsPLse2T0ur0Fy2V14A6W8RNlTp3WO6lTHeWM5e0a0b6lVfQxGsT0vxTbmVf4V9zBGKx9Wp/iVHbvJt5SFpBoLnafHhxnsqtJrHtGJiWrpNLM0cNKQY+aAWkPJK0yBpYrSBppBkrygPLUMhbEwI5EQjmAqNpICICTtJsDARWkpdQolmCqLkxdglgcIajBR4nkOc63C0AihV3D17ZVs/CCkthvPzHmfwmhvTl+Epyuy7EUOgiJ7vMQW+o7ZWDaABV6vO3mJmNVedvGDiZUxEgCLVRfepigwVI0HY6edRRRTedIR4opDQ8mN8aKKaLRLFjRQGSMSxRSIZ40aKRDysxRQCjEYopBPJR4oQOk0UoooEXiPFFASprHiii+4HWG+jw1Y8bCKKJmXL0dEg0EraPFKlakiUPFFIKgymoYoowI3iiii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4102" name="AutoShape 6" descr="data:image/jpeg;base64,/9j/4AAQSkZJRgABAQAAAQABAAD/2wCEAAkGBxQSEhQUEhQUFRUWFRUVFRUUFBQUFRQVFBQWFxQUFRQYHCggGBolHBQUITEhJSkrLi4uFx80ODMsNygtLisBCgoKDg0OGhAQGiwkHyQsLCwsLCwsLCwsLCwsLCwsLCwsLCwsLCwsLCwsLCwsLCwsLCwsLCwsLCwsLCwsLCwsLP/AABEIAMIBAwMBIgACEQEDEQH/xAAcAAABBQEBAQAAAAAAAAAAAAAFAAECAwQGBwj/xAA/EAACAQIDBAgDBQUIAwAAAAABAgADEQQSIQUxQVEGImFxgZGhwRMysVJi0eHwI0JygvEHFDNDkqKywhU0o//EABoBAAIDAQEAAAAAAAAAAAAAAAECAAMEBQb/xAAqEQEBAAICAAUDAwUBAAAAAAAAAQIRAyEEEjFBURMiYXGBoTKRwfDxBf/aAAwDAQACEQMRAD8A8tUSxViUS1BMzqwlWWgRlEmBIaEBJgRpICATiOBEFjk27pEJ2AlfWPYI6LfU+A5D8ZbDelfef6I5iu7L4qp+sy44tcPYWXiotv33HLumpheVVaoVCW5W/KSZXaZceOlqm4uOMYmZdnEhcraEC/gZpMF6PhdzZiZW63k7RjF2ZlYkRs00sJQ9KTZbEG13zHVwo4G00OCJWzx8aozxl9WRrjQyQqSxyDvlLU+Rl0y2y5YWei+nUI3bzDlNdBA2z8MWYE7gfOHEGsZVbRXZlLdOp2atgSeAv5QFs2nOgK2pEfaIXzNvpeT2BkVb2vxyg97Eu3oBHRc1h9q3/wBXuf8AaImO8j75H8xFNPSacEl6g5AsfBFCD1JggjKLcgdsIYhrCZMIOsOzWXY17KZbCVw3SGvq7Hh7C/vOM6N7OGIxFNGuQxJIHIAk/SdD0orfs37b28Tb6TnujwrrU+LQsrUrNmJAtwA157omJr6D9fYTqxC/GUA6KrHKO64MUK1v7QlJ/b4O9XTOVqFASBvCgaX0ilvXyT9r/v7uCUSxRKsO1xfz75oWYq6+N3NnUSUYCTURTkBJgRoryCkZFVudflXf2t+6vvIo5JIXhvJ+VRzJlFWqx6tMdUcTxJ3t4xpNd1Tnnv7Z+7XmkHrKN5AmT+6Mfmc+ElTwCjt74vR5cr7JHGX/AMNS3buHnK6eHJa9Q3O8D90TSFI3GM0Hm+DTD5Kqp0I3j1HFTJI4IuOPn3HtjBpWwKnMNx+Ye47YN76SzV3P3XGMYyuDqDeOYp5qoGQaTMgwkSq2EzVac1MJAiPFWU2Hukgq3IHMzZVEfA0+sTb5QT4nQS3Fl5JptwO8j7P1/VoQwiaiY9n0Sqa7ybn9eULYCnrLGWjmzqe6F8Y1go5Bn8hYepmTZtLUTVi9XI4XVfAddvaGhGdRY9gIHhTXMfUzZslNSeSqvies31EyKtx3gDxqvc+ghTZw6pP2mY+F7D0Agg0TwY3mZNs1LIe6bcNosD7fraW5x7eix550tqaKOZHoJu/s7xOHzVaNdxTNQLkZvkJF+qzfu7xrAnSepmqKvIE+Z/KHNk9Hg+BV8gOd2JNhew0Fm3i1jxgwTI+1aiUqrpuym1rg8OfERTjMfh8lRluTY2jRtjpfS0YjuPt7TWqzLT+fw95tEy5Onx+5xJSitXCbz4cZQGd/uj1g0a5ydRqesBxlRraE2NhrpvPjwj08KB298sqJcEcxDNQtmV/BBswtYKv2RxPM8zLgJRhGuo9e+XXi5XtZx4yYzRzIkxFpAxFmj5owitHgFEryjZpORYwJpQya3Btztx8IZU0Km4FTvFjYcBY38TpA7JKXuI3qo5OP3l065diUmUBWIbid978x3Wg7aGw3pgtcMo4jQjwgnDbTqId94XpdJTbrC/Zzk1WXzc2F+QkiVsIUr4ugMNTIT9u9Ri4ckqtPUAKRa1zbiToecu2fskYim7o6JkTMVqNq2trJp1jv07I1nl7rVx5fU6jnas1bMTef12SvHUCh1HcRqPOa9mU+r3y7CdbZea+zYq7oV2dTg5Rcw5s+nLIyUd2WnGUMb3PEhj41Gyr6CaqYy0mPG1h3nQfWQFFgM+R/h5gM9ur1OqLnlcwCqJtcjgXYfyLkX1MMYenlVV5AD0gqnT1CnmiHwu7w0guYYlal0AnNdIKmo8T7e86SsdJx22KmrSZXoI8921ULV3twsPITpNmbVxez6TUyEq0HXM9FrnISPmU6FTuNxpOSev1yx16xNues9G25tDC1sIa9J0LBeshIWqhtbKUPzDTeI2MDJ5+MDWq3qKhIYk3G7eYp13RvpPhKOGp06gfOobNZbjVmO/uIjybDd+HIYYXYnw8v6yzE4i3VXVj6SlamRb8Tu7zr+EtwdC3Wb5j6TPXSw3ZqHw+Ftq2rfSaI8e0W1djjJ6HURjFeK8U+lFDRiODG4/i5ePtLy0z1lv8AryMsp1Mwvx3Hv/PfJe5ss+3LXylEI1o8RaePIxXgEiYxEcCPaQVZEiVlto1oQrO1ITPUpagDibTfaZsRSJ3R8ao5MehmthUzAEEhbCw39XQE301A9TKWxFMM4HVCjQ3uNBawGh3kwQmPq09AxtwB1t3X3HujHFU2+ZSp3kqbgn+E7vCWSMduWN6F62IPwVGo+JdrXIvc2BysMp0G8HjNVGkAAB3QYawd1CtcDvG7iVNxwG6EUMs10r8/fbRSpaw9gE3QPhBczo9nU9RGiu+vTZj3yoo/m/0i/wBbQlWpNTwSUwxs7ISbHUOMxUEaEXHpBO0tWtyCjz6x/wCIjVhl0BNlUkLclcxFtBwNyIvm+7SXHWMv5XYEXcHsZ/8AUcq+ghagNYP2els3YQg/kH4kwlhxvjQtNi6lgZwfSDFWV2/i/ATtNqNZTPOelVS1K3EkD1ufpBl6jA7odsdcRiMrBbBGbrbiQNAfEx+kmxPhFbIULMFtfqm+4ry7rzH0fxeIo1fjUFuU3ggMpB/dI435DWbekW33xz01WlkYH5VYkZvug/L+Uf2L7umboZ9hKWXS2YAtu1uSOd4pTh+mW0EUKcPQqFRbOaYYtbiWVrExR9fqTdcRhxnbN+6N3fCIlOGSygS4GYrduzhh5YeKNGJiVZoi0iY9pFjAJmMJ9HNn06rVA5YEr1bMqjNbq3vxgkzpegq3qM2YjLbqjje4veNGbxGesdgjLbQ7+MjDPSTBClWNr2cZ9eF2NxfjBFolaePOZYzKK44EnaK0B0QI9pICIyDtExrSVo9pC1C0iRLCIrRorrO9O8H4mkBuhWpB9W19d15ZhVHJOluyKW8w2sy4QaD9aTZSFzNFu3PsEsAk6bZiQFgKcPIctMns/pIgZiccwq3AvfORyueqhPYMsJLiTUVDVChwEBZMuVwgLFmtub5Zmw6KC17XUZRfna2nqYz3sf4beLtb6CV4220+eup+BbBMBTBJA0LEk2tm11m/DVAVupBHZOOxGznqPlJYIbXt2bp1mCwwpIFBJ4kneTLpcdflVd7Dtt1NLeHnPN+ldW7Kvefb8Z6BtyqNPE/rznmfSKpnrHXcAPc/WV+5vZ1nQXC0q2FrJ/mZwxtqyqFFiF4jfB2C+FT2kgd1C5Sud+qMzKQMx4b7Xgx9h1KC03WoyVGQOLXUWYXADDUGNsnZL4la1apncoQDr1rkG5vrusPOP0V2eL6MHOxWk5B1BVlZTf7JtqIpwxwBGi1nUDcCCCOzRrRo32fH8p38pU5O8qvJAzE7SUe8iTGvFMcmMY8aSJUGE6DoI37ZxzT6EQJSpFiABcnQAbzDuxNjYlKoZUZeB52MuxxtjB4my46E+mFC/wANuRZfAgEf9pzJSdttrZ9SrkGVlsLnewY87cDv85lw/RRiRfMO0i0W8d2Xg8RMMJK5IpGyTv16GpxY3g3bnRoUkzId2+/H9e0N4spF+PisbdOSIjWlzJIGUtPmQtGkorQJajaMZIyLRoSqa5sIOtmYDmZrxbSvZyXe/IfWW4Rn5b0MUV09Jswy6zMo3Tfgk1l0YaM4JN0L4gWVRzNz3KMx+gmLZ1PUS/a1Tf2KF8XOvovrDUjbdk2eBlB/vFYkk/MMtspUW1Bytr2zBh6WZxyzE+CDKPWFdu1gPgU7KBTpl2C2tmAtYm5uQwcb9Jk2elifuqq+J6zfUQJ7N1NNRLqp0kaO+QxdWwhBzO1mux7v17TzPGVru55sfrpO+25irK7d58tPach0b2YMRiKdI2sxNyeQBJv5RcRrr36RYevhgS6B0phDTrCxWw3024+BnOdFulP91NQOjNTqMTdWyup5i+h0toZDpDsM0gWyFLHQjRGt6X7oaq7JC4amVZAPhKXRrdYlQS1jo1728o2/cPw5/F7Vol2IzkEk3IAOuuusUDYqjZ2A5/oRQpoWiJkbxCY3aPHvGigE8V5EtHURsYrzrq/7PsOrYgltSEJF+dx+c9NSnPLuglbLiVH2gw9D+E9v2ZhqTIrZWY21+b5hoRwE2Ya05PNl9znqlN79ULbmYlwdQ8f9K3/XGdPjsZToC5peig+8H0+lOY5VVVHM3YDwFo8s9mPPxOGF1le/0ZaGy6pFsrHtIt9YO6S7KdKLZha4NtQd2/d2QxU2tXZrKbC/zBBuvvsdYL2hWqVGqAsz0xuz6EX0+W/MgQXRsPEYZXqvJK6TMVhPG0+s3efrMLiYM5qu5x5bm1BEaTIkDEWbQMg5kjKqx0jQtYcU017Kp6X5n6QdVOsOYKnZQOQl+LJy1qWFMAkG0xDWBSWRmo7sunKsvxKyLvDVbkWv1VOX6K01UDkps3IH8pRsqn+1c8KdMjcDraxOoIt83nJUTxlU1KtQtxZafcAdRvPBTNOB1Ut9pi3hew9AINpGyg8crv4t1V94YpJlUDkAPKSJWmiNDMe0j1TNi7oH2xV0tz0hoRxvSmpakRxJA/GczsjHVaNUVKaZit7ixIKnQ3twhXpXW6yr3n2hPots+m+EqMxs/wAUDMBfKqqN/mYMfQaE7c6QDEqEpoyliuZbhluN2U7+O6V/+RxVCl8NiKlICwuBUVL8AfmTuOk1PSp0cbQNRlte5YHS1uoWPj4Qr03pUwoemoANMgsLWckWFiGIMaWg4Qs5ubE3N72PGKd5szA/saeUXGRdQL30F/WPJqptykeNHmJ2okIxMUVpERAkxGjiNFeQt0crZK9I/fXyvrPfdiVaYpgM5Ulm0zEAnT8RPnXCVcrX7/pPZExF6KNvGYE2++tx/wAJfL9rhf8ApZ58WFzwm7Pau/qYRGFmUEduv1nJVaaozbsoJt2iDam3KzWp0max01+g4w3hNkM1i+vf+ETvK/a4XjOW+JmHlw1f5/4ppYwEyrJf4hG4q3+3rf8AWHKmyKZGot2gwTTo/CqZGIK30PMHQwZY5YatJxcXLw8mNy+fZ5XtynlrOO28EVBOi6V07VQftKPSc9UlXJ/U9pwXeMZ3lTS15URBGlAzLim0mloPxjR8SZVVh1zOB2zoKY0gbZSXYnlpDaiXxi5L20YZdYewSboIwaw/s9NY6oQxbWRRzIJ7l6x+kzUkqJScsgtUtYk2Ivexy8Qbm3dJ49rkjfZQtu2owH0ElQxrFQjBLDqlwpzstI3yE7rCw1iiiidYL95V8Ka3PrCywbgRdgeS3PfUN/oITp74YFW1Jz22HF/M+3vDeIbQzldpvct5e/vBlekjh+kdXPWNuAA9z9ZDAvicP16TGzC5CkNcfepnf5TLWqBnJJ0LHyv+E7vbeFohc6Xy5VyNTIZNBxBPv4Q+iONw1BsWz1HuAoF8gA33tYHxmXF4RlIVXLKTpoV17VuRfuJhvohtunRNQOcmdsytYleIKm2o375RtfaKHEq91Zc4c/D3W3C0PYMg2c66Cuo7L1hbmLBbRTqE2zh7D/1zoNWSzHvFt8eHv4Tpy4iEiJMTG7MOI8YSUAoxxEZG8MV5LaLWYX3XH1nrvRnGXwlMWBuqrc7gUOW59Z47eej9Ca6thLM1gjkMTwG/3mnjcvx3H5+Ox1afDSopatSFjuRXf1y29Yfba1PTrVG7gFED18FQdP2VDEvYm5Wm5J0uB1woGnLnBO2dq/3TItTDOCwJX4lRASBpcqmb6yXHPfTj5cGUk+nhJ/f/AC6Gvis7EqWC8tL+t4jg2qi62Nja7PYDTlecWemFT/LSkn8pY+bG3pMlbpBiH31WH8Nk/wCIES4W+tNweDyxy82R+mdEjITwZl8N49pyVQzpcdUNTCuSSSr3uTc204zmWlXLO3f8N/TpURIMJaZAytrZqsFYhtYWrLpBtanLMaXOdCWDSw3Wm1IFTGkdkuTFngZbtiy466jBCdFsxZwOH2o68jD+A6TAKQV1tpYjfD5yfTsHfiXbN95n/lpiw9ZALpbjlC/zVWufSYMPtGm3VDWJCIAdON3Os3Cr+9wu7+CDKsMuwsEcCPmPNiB3L1R9DN1KYsKuVFHZr38ZrpnSMVHFOAJxe28VlR2HJvy9p1O036p7pw3Sw2p25kD39oMvXQxymGwnxGCgkcza9gN5tLMTQq0VIDkodDlJG/7SHn4wn0WamKrCoct0IUnQXuNCeGl5p6VJmq5RuqOqrqD1bgDd2AQ7Blp7IHwgWQHqhic2V1uNLa6+IMz7J2MKrVb3K0xfTeew6jhOi2xWK0snC99U3W3FX7gNID6PbfSh8ZaiFlqgjMp6y7+B3jd5SQF69HKZF8zrfgXpkjs1URTXV6QYe+jPb+C3DsMUO6IGsmJWssWZHXiQkpGMTAJmMjHMgTGhKTGdh0HqZ6OJpc1uO8qR7Cca06X+z+vbEFftIfQg/S8uwrJzzobr9JMe9JWOJdgbDLSfKRoLZgloJNKvVN2Vyebn3aFtmbXalVZThmrIpZcgzIpINgcyjslTYLGVWJFP4YJJAZgAoJ0HPSbbcXK1nUG2TUBDEqikC176kAZrWFj+cLbM2GKocioDkGZtVSw13ZjrujV9l4qstNa9cZaYyoFW+UWUWvpfRV38pPD9G6anrO7HlcAeglduPwuky+VKIhp1US+qXNzfd/Wcjeej4fZKpfIliRa5J3eM86xSZXZeTH6zJzz3bfDetisyJjGMTM7cZpS9IGXRWhgMNTCiZ3wxhS0bLGmRLiF3YfnJriOYt6zcad5U+FBjeYtwNTxHI6ct/pNuH2i6nQm3EX0Ivu7BBj4SRswhV3B3eC6WKdKi27V19J0eC2lSqDqOO7jPI1xHMTRRxPI6+RjzKqsuKPUdo7gOFxBOM2ctQWZQw7Rec3hNvVU0JzDk2sNYLbtNvmBQ9m7yi3InksBcd0VA1pMV7D1l/EQDidm16LBip6pBDJ1gLG+7fPTBUD/KVYdmh8pXWwwIPA8jofzh81DTz/afSI1aeVhqN1mOW53nKd00YLZdM0KbMASx1zBdFte4PzA9xEs6Q7BqM+emoItYgaNfn2zNQ2y9IKlVCQgIVTmQi++xG+PMtlsCsXhEDsA1gDoN9vGKZ6xLEnnFH2DessBlYj3mR1trLxSIMcmQUTGiMYmGFpnhDotiPh4qkx3Xt5gj3g4yWEfLUVuTA+RlmNUck292OHsLk6d0gKYIBU3v8v58rQVgaDm1RWfJYHQk3FtQF43hVa7EggEEDTMBYg7xoewS/bBpjbFqHyIvxDexNwCTxCg/lNWGqAqCPlbnoePHjumLFbNou+dkZWvchW6rHt/Qmy4tdrKALDgFESW77HTPjTUACpm3an94/hPOdtJlqte+vPfppr5Tscd0gw9DNZhUc8BYnsBblPP8bjmquXbef6+5lfJemrw+N82yLRSsGTBlDbpO8aNJSAa0aOYrSAa0REeOBJsEAIismRFaHYKGw4MpbA8puCyWWTzBoM+E6/q8lSxJB1EIhZv2VssVW1HVG8+0lz1Oy3GLsGrMgqKGAPGxG7tmxNo1ALE5hyYe86nDoAoCiwAsBYaCQxGAR/mUd4AB8xKJnZ6EuErn6WNQ77p6iPiMGlQahXB5WPoZsxWwF3o1uw6+sFvs2ouoB71/CWTl+Vd4vhmbotQOuVh2XcekU0DH1hpm3cxrFLPrYk+nk4WSBkBFeFuWAyUqEmDIaHMjaPHEiUwEl8OSQS5RJsPLse2T0ur0Fy2V14A6W8RNlTp3WO6lTHeWM5e0a0b6lVfQxGsT0vxTbmVf4V9zBGKx9Wp/iVHbvJt5SFpBoLnafHhxnsqtJrHtGJiWrpNLM0cNKQY+aAWkPJK0yBpYrSBppBkrygPLUMhbEwI5EQjmAqNpICICTtJsDARWkpdQolmCqLkxdglgcIajBR4nkOc63C0AihV3D17ZVs/CCkthvPzHmfwmhvTl+Epyuy7EUOgiJ7vMQW+o7ZWDaABV6vO3mJmNVedvGDiZUxEgCLVRfepigwVI0HY6edRRRTedIR4opDQ8mN8aKKaLRLFjRQGSMSxRSIZ40aKRDysxRQCjEYopBPJR4oQOk0UoooEXiPFFASprHiii+4HWG+jw1Y8bCKKJmXL0dEg0EraPFKlakiUPFFIKgymoYoowI3iiiiI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4104" name="Picture 8" descr="http://i1.ytimg.com/vi/AQoder6vHog/hq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988840"/>
            <a:ext cx="3419872" cy="2564905"/>
          </a:xfrm>
          <a:prstGeom prst="rect">
            <a:avLst/>
          </a:prstGeom>
          <a:noFill/>
        </p:spPr>
      </p:pic>
      <p:sp>
        <p:nvSpPr>
          <p:cNvPr id="23554" name="AutoShape 2" descr="data:image/jpeg;base64,/9j/4AAQSkZJRgABAQAAAQABAAD/2wCEAAkGBxQTEhUUExMWFhQXGRwZGBgWFxwcHxwdHSIeGB4bHBkjHyggHyIlIBscITIhJSorMC4uGR8zODMsNygtLisBCgoKDg0OGxAQGywkICQyOC8tLzAwMjIsLCwwMi8sMCwsLSw3LCwxLCwsLDAsNCwsLywsLCwsLCwsLCw0LCwsLP/AABEIAJoBRwMBEQACEQEDEQH/xAAbAAACAwEBAQAAAAAAAAAAAAAEBQADBgIBB//EAEoQAAICAAQEAwQDDAgFBAMBAAECAxEABBIhBRMiMQZBURQjMmEzUnEWNUJTVHKBkZKTs9MVJGJzg7HR1DRDobLwY4LB4gclotL/xAAaAQACAwEBAAAAAAAAAAAAAAADBAACBQEG/8QAQhEAAQIDBAYIBAUEAQQCAwAAAQIRAAMhBBIxQVFhcYGR8AUTIlKhscHRFBUy4SMzwtLxNEJTcmKCkqKyBmMk4vL/2gAMAwEAAhEDEQA/AME3hqBMvDNI1B0QklyvU4LUFWF9qHcnHpbJJlTEJHVglhlqFcRGT8XNVNUhOROWQ3iBPYMl9cfvJP8Aa4b+Cl/4xwH7ov1to0eA/dE9gyX1x+8k/wBrifBS/wDEOA/dE620aPAfuiewZL64/eSf7XE+Cl/4xwH7onW2jR4D90T2DJfXH7yT/a4nwUv/ABDgP3ROttGjwH7onsGS+uP3kn+1xPgpf+McB+6J1to0eA/dE9gyX1x+8k/2uJ8FL/xjgP3ROttGjwH7oN4Rw3JmUAFX77F2I7ehgQf/AND9PbALTZEJlkiWBu+58oVts+0pkkhx/P8AsfKGT8GhDyVFEUCEqNI+I1Q7i6IYnqHxqNqvGR1FT2fCM0WycUJdSnetThmc2xGRwJq8Ey8Gy2glYYddbA13/X/8/p88WMgN9MBTbLTfZS1N6c6t0Bz8GhsBI106bJZF72ny7ka/I73sKF0MjQnwhhFsnM6lF3yJ0HXkW0bTVr4OEZclbhjAKWwbTs3kARVnvflsO2LCQO7Al2y0AFll3oz1HOG/GFfGeG5NZKJVNhsHYD9Qgcf/ANY1bLZEKluZYO77iNSw2i0qlOXPO0eUAewZL64/eSf7XDHwUv8AxjgP3Q31to0eA/dE9gyX1x+8k/2uJ8FL/wAY4D90TrbRo8B+6J7Bkvrj95J/tcT4KX/iHAfuidbaNHgP3RPYMl9cfvJP9rifBS/8Q4D90TrbRo8B+6J7Bkvrj95J/tcT4KX/AIxwH7onW2jR4D90T2DJfXH7yT/a4nwUv/GOA/dE620aPAfujuLhmTZgocWSAPeydzt+S44bHLAcyxwH7o4Z08ByPAfuhxmfBEKKWJNqCWBegukTFzqERLfQ7dIvVgCZcglurTw2a9emFk9ITFFvT/VqP/y0wk9gyX1x+8k/2uGPgpf+McB+6GuttGjwH7o8bI5OjTi/7yT/AGuO/BS/8Y4D90QTbRo8B+6JwjKZYwSFxGZQTQkdkpdDkMmn4m16Rpo+WwFkSbYZIWGQG1DN890dmzJwWACW1B6uMdTbPSPBkcoWKBtOysr6iyna3QkxoQe9HTQIo2DqE+ClgP1Y2NwOJidbPAfw8jid/HVDfPcMyBjmKGFGF8vS7vaAyFSQXFSNpjFDVWoEqu+kCLGi8Hlvpo1aeAro2mF0TrTeS7kZ0ArTVgK6NpzD4pw/IkRiElS0QId2B6wz2sqgnQXXR22UgA92Kkl2JFSqWKHRlTDZ48IJKm2mpXVj4Uw0sX28ASOJcGydOVaOMBWaLS7EulSNG7h/wiURSi0blulC0aS7JLcAywdNMDR2bi50RSXaJ7gFzppgaOA2VSXOhnLwxzHC+GdegQ6tC0OaxW7HmZVsnqumNBVoWaYKbGKPL8PtAUz7XRyWfRXyOpqadyXKZTJ6Zn0xsDCWRJXYPHIpUaNmUOCGJB3vSNgQQWVWGW4FwY1IFCNObQyuZPdKXONSMCNObQ6PCuFFTZjVtOnpkbZjGjEi3N09gN23YFTpDFf4Rj+WOGv2/mFuvtgOfDJzq0b83q0UZXhvDi1MIeXpXQ3OfWxuADmLqpQblDEDYBjS0pNlWNLURXOlM8PBv5i6p1qahL50Df3Yacm3VNW6ynDuHao+YsOkxx6iJSesnLhxtPdDVNZoaQCaahfFWJNWRpyyrq2faOLnWpjdJxOWXabLZt1PCrgHDMsGdp1jlTlGRUWQ6rDi1oMp1FA5+Qo15E86xySAEIALthq35wefOnEAIJBdnamGOdHaHGX4VwrWllCnL67kPxXCQbDdzrlUkCqT4bWyA2Oh/DGOjb7D3hdU+2XSzu9KZdr2HHGsJclwjKStbSrEKIZdQ2cEC1Y/EhGph+Ftp9GJ12SWgUlA7stevwz1QyufPQKB/bXry0Z6o7h4JkiIwZzraJXYXGFBYqpXXezKC76SNwoF3iGyoD/hJZ2wPNaB44bRaK9mjtm+eWg0D74S8Oy0JYiUgLWxsrvt5iNz6+X6fViZYJAHZljh9xDMyZMA7PPiI08XDYdFrCji10mtymgHuV3Jba9I79h3Hnp0hlqATno/mMWZaZvWMVkY55vq1VZ95wgzO8Jy2k6IUDCuyg9/17Dz2OKKkhqJ8IVk2u03heWW2/xuhP4o4YscTssSKtJpZV8y1GzXc0dr8vPc4DOl3QaRo9HWha5iQpRJq77PTTDziPD3m4dlkjAsLCdzW3LYf/ONqwzkykpUrR7RT4hEi0LUvByPGM79ymY9F/aGNH5jI0nhBvm1n0nhG0yuXiK5fnwPM8MKwgMVKCi7FgvMBa9QUXVAX3oY85MFoCpvUTAgLUVUe8aAAOxbAnNyW0mDDpiyUd+Ee8P4blWMQkyaJpWmYttuqgnayxsNRYefl5SfNtqQsy5xLmg3lsWADM7HLPPqel7GWdxuMCJMokAjiUMkeaQoFjAYSc0JqIIJUc5AwvbljuTt26VhSFzHdUtTupxcuXmcM7pLHO9VmrY9KSEpC6thhpdudUZzjHh1zLK8aKkTSHlqWFqrNSKe/qBjas1vRLkITOU6gAFFsSzE7zAPmlnUo3X4b/KBovDE7AMoUgiwdXkcHHSMg1c8I4rpSQklJdxqjr7lMx6L+0Md+YydfCK/NrNpPCGnhvg8+WnErRo4CSroYggl43jAYWLW2F79rwj0jOlWqR1SVFNUlxiLqkqLY1YU1tF0dL2ZJevCNPn1gll5rZLUdRamKG/dvGFLat1sxNuCQYz31UMWTKtcqV1SZ7Bmo/eSolmxYKFCAbwwuuSnpmxkvXhCrxDwqKWELl8msUmoMWLD+1qo6jsbUBaoabB3rD9hmz5U69PnXkswHBssaGruXYijxRfS9kIo/CMz9ymY9F/aGNn5jJ18IF82s2k8In3KZj0X9oYnzGTr4RPm1m0nhE+5TMei/tDE+YydfCJ82s2k8Iqbw5MGCHTqNUNXrqI/7G/VivzKQ7OeEEHSMkpvB22bPcQdwzw9mYpo5B06WBtXF0DvW43r5jA7RbJE2UpBq4aopvxio6Ws4OJ4RrFhgeaWTMxq7zZktHzCSwjJViH2IASNGCgMbuqAx55Sp8qVLkyF3QlDFqAqAOGbqUXLgCjuTSGU9KWZQKnOOg0EBceyGXaN4oMqqyMeiX6wXl9Q6ujZX6aN6wTRGGbFOtKJyFz5xIaqf+6jtXFNXDXWDgxRXSllukh6aoy/3KZj0X9oY3vmMjSeEA+bWfSeEXZLwzOsiMQtKyk9Q7A3iqrfJUkpD11RVXSchYKQTXVG64z9HP8AmTf9udwlK+pO79MJSfqTtHmiPkeN2PQwTwzMCOaKQgkI6sQO9KQdv1YDaJZmSVoGJBHENHQWLxtM/wCLMhOS0uUa9JVQKIB5k02peoFSxkUkXR6hVAX5uz9D9IWYXZc4YuXdyLqEMaMWCS1HwLuSxjMQcRAnEuP8OeOUR5HRIylVNCgQX0kUw0mihJAN6SDY3LNn6P6SlzEFc+8kFyNyXGBfBQyxcNhFStBFBGNx6GBRMSJD7xLEzDLEKSBlYrIBNfEd/wBAP6jhWzqAvP3jClmIF9+8fSEkcLMCVUkDckAmh6n0wwVAYmGioDGNh4C4yMoZRJl2ksxy70NKxa2Lgkjq3FetEeeMHpvo5duu9XMusFJ2lV0McaUL6KEYRZE9CMczF8fGeGxaA+QkJ0ora1UEqCdTXY6iDWoAXpB2vYS7D0pMvFNoAqSGdgSzDDAM7ElnarVImZLOAeM94kz+WlMXs0HJCoA3zPzOo6q+tsTe42xq9HyLTJC/iJl9y41DgG2VAyMUWQcBHSeEs4dNQHq7dSf2dvi2PUNu+/yODm1ydMJm2SB/d585Qd4f4PNBmI2ljKq8c+k2D/yXajR2NMNj64HPnIXLIScCPOBWifLmSyEl2I/9hGZkhZa1KRfawRf2YbCgcDDwUDhHfsr7dDbix0ncDe/+o/XiX06Y5fTpjeweKMu8UMU2SdwixfCgPMCRxwksNW5sOocVQMffTR8oroe1y5q5kmeBeKsT9N5alhqa0kguCQrC84P18tmOXtHMWdyMYgV+HM7NFHy2Cq3MtVDsUWTcsQdibXVe3bBV2TpFZWpNoADlw+FTdAJBwBGVWbXFE2iSQdVDGCCF2pFO90os7d/t2x6Z7oqYoSBUxXi0djScb+9cX+B/E4hjz3Sv0q2/shSz/wBWd/lLjQT8T9nyGWfTqtIVq67oxvsfTHLLI65CUu1H8ozplm+InrQ7VJ8YT/dofxI/b/8Arhz5WO94feJ8lHf8PvE+7Q/iR+3/APXE+VjveH3ifJR3/D7w7yfEmk9noIOersOptuXdj4NzsfQbd8LLsYTeqaNlp3wqvo5Kb3aPZbIZ74WScRWOJc2qWzsyMpb4SwVzRo7HSO9edAgk46jo0GaU3uedsNfBKWeoKqBjhizjTr944yvi8M1MgQUxssTuFJA+H8IgLfld4MroxhRT7oqroZg4U+77wxzOZbWAkEUgkDFG1gF0UMwYqRYBEbVfp9mFxY5ZBKizY050wJNiF2swhsaYHRjrguTKzaVK5aIsdQkBdRo0Fxua3FRk3+isUFmlOXVspjhAxIQ5eYdVDV2164oyyyuVBy8ChmZLMq/gFg2wUkgFPKxuvriyrJKD9o/9sXVZkpf8RVK4HPfr84pillZQy5aEhiyj3i2dBIY6dN6RpsmtgQcdNjlAsVeEWNkSCxmqpqOe/ExdlmcypHJl4o9btH8asbUul6aBK6o2W/l9l8VY5YSSkuwfDZ7xVVlAQVJmEsHwOo4vixjzRP0g5SIF25agyp33Fdu1gr9oxPhZPe/8YnwyK/imlcD774Vy8bZZeSMqjSbABHD3qAIAIUg2Dgw6NQU3r1NkHHRzov8AWkDWG9YaoszAFMtC6k6dSyrXmG/B7BgVsbEjawQcBNllChURugBsyRRUxQ3H33wNPxwQh1kVEkS/dg3f0ZWmArqEjt8uWb74IiwBTXTQ5tt8m8YsOjOsIIUSDm23Xkw46oXfdofxI/b/APrg/wArHe8PvBvko7/h94Jy5kzimRcuCCeWffBf7B2032m7/P5YVnWCUlTKWeG37xPhxZux1mFfp36f+MXzNNEnMMKBItV1MhG5XVsF76pEFbbt9uIixSioALPDnRAxZUTDdv1U39pyds9AML/u0P4kft//AFw18rHe8PvBPko7/h94sy3i4u6pyQNTBb19rNfVxw9GhIvXsNUc+UBHav4Vw+8bDiMLOsqKLZhKqj1JXOgD9eAIIBBOr9MClqCSCcA36Iwr8EnfnaIIDZRfdt8JGm+X19+oarv4vLGiJ8tN11Hf6+kagny03XUd+/GnCKuJ+EZokLgqyqis5sCiRZVd+rT6jvi0u1oWWi0u2oWbuBJgHhnApp0Z41BVNjbAb0WofoH/AFGCzJ6JZAVBZloRLUEqOMXzeGJ1aRG5YMaGRrlTsNjW/ewR9o+YugtSCAQ9S2EVFrlkAh6lsDCXDMMxMSJH0TKTTqi+zxq7nKZfdnrSfeEdP4RO4G9WRd3jJUEE9ssLx9Ix1pllX4hYXlenCAPD0vEak5TpLRQnXMsm416VFOavq227DBZ4s9LwI3No1QW0CzOLwIxybRqi2abNavfRwrWUm0qAwuOm1LpEi0QQwr8GzQ2AFQJTdkn6hx4RUJkt2CT2hxyOB+8KPGj5ktH7UqA9ekob7sdQO57HbB7IJbHq33wxYxKY9W+WOyM5hyHY22f8VZ3LsgkEN0DQJNECM9QD9JpFJUUp1NsbOM5FmkzAbr8vzpjMRY7PNBKX5fVXE64q4R4hmzM8SSaaSOcjSCLPIZbO9DZRsKFknzx2bZ0SkEpzbzi02zIlSyU5kf8As/rHXFp82YcuE0wxhEAYZhVLHlx0SxK1aaDpHz745LEq+q9U7NZ255xyUmTfU9S+jWdub1htl8zxDRFyY4ggiQFmlvUfdaWLal030UBt3snASmQ5vE46NsLqTZryr5LucttGrr9IF4ZmM4DDccTf1ciIc3TSlYAGcWeyiI0NN772Di0xMmrE41ptw8dMEmpkG8xP1Vp/thvfTF2e/pA+zqkkaFinVYQrJ12hBcg2dR2G+m6FY4j4cXiQT400xRHwwvEgnxcUrhGX8OSTieUx6GbSeY0j9NaltuYGB+PTuD5+mHLQJZQLztk3tsh+0CWUC87ZMNWjZCWYnUb72b+3DIZqQyMKRouN/euL/A/icQx5/pX6Vbf2QrZ/6s7/AClwf4i+9mV+yH+G+D9F5f6+0Akf1S9/mIxeNqNKJiRIMj4rOoULPKAopakYaR6DfYfZgZlSzikcIGZMsu6RXVD3jnJORgKzF5QUJUylq1CQyDQW6SGVeyjZhuSTSsm/1ynDDZsasKSOs69TpYVy0M1dmvhGcyjoGuRSy0woGtypCm/k1GvOqw4oEjsmHVhRHZLQ3/pSMOrRyzIisWjiaNZVj7kadclE/PSO5wv1SiGIBOZdn4CFupUQygCTiXYngPWKxxLt/XM18RPw9idXUPfdzqN/nN+nvV/8E87ot1X/AATzujg5tSVJzWZtGYqdA6SSSWX32xJomvMnvjtw17KeP2jtw17Ca6/tHvtq2p9qzNqWKnQLXVZYg87Yt5+tnviXDhcTzuidWai4njo3ZR1/SPb+uZrZrHT2NEWPfd6JH6TjnV/8E87o51X/AATzuiDiNV/XM10kFentQ0gj32xA2+zE6v8A4J53ROq/4J53QMphB1CacNvuIlujsd+d5gnbzxftkNdHH7Rc3yGKRx+0XRZxUGlc1mVUdgEAFdzsJtu5/wDDipQSXKU87oqUElyhPH7RXPmoSr2JJZDemV2o/wDL02upvhCyDub1jtWLJSsEMwGjj50jqULBDMBoG/ZjThC3BoPGw8OMpyhjbNiItKpUBghjIeIFydQZugsQOw5d2DhCe/Wvdem16GnHzjOtD9deCHptehpoFfOOJmCZbOxCdJLaNlYumuTVpdx8RLUVXt5g/MYgczEKKWx0sNEdS6pktRSRjkWGQ2RksPxoQTwz6aL89f8AMYHN+g7IpN+g7I+qcWYhJiO4WavL8HO+eMaXiN36YwZVVJ3fojLcTgVjIwz2kMYbVZw4+FNTMTLqYK+oADURo9KOHJaiABc05Np1aIelKIABl4Pk2ZphmNgrCTjuZkSR41zUkqEAEmQMGFk76XZSLJPfz3AOGZKUlIUUgHZ9hDUhKVJCigA7PcCAspxOWJHSNtKyCn2Fkdq1VY7+RwRUpKiCRhBVykLIUoYYRRmcy8japHZ27W7Fj+s4slKUhkhoslCUhkhoqxaLRMSJH0GLLM8W2YMCDKZfmNS0QTJQLkgjetgeqyN+2MoqAV9Lm8W8IyCoJXVN43lN4ZctCPgOUhYPpzzwUUrUBHZIem2lNha7+Wv54ZnLWGdAPjo1Q1PXMBDywrHXo1Z+kHiDQx//AGHMJy8hBGYoK9bJfMBo0tevmNjgV5x+W1RllwgN68Py27Qyy04Qn8UZdUZNObOZB1blr0kNR/COzfFhizKJBdF2GbMoqBdF3n0hHhmGo1ua4TC7IH4hrAjBBZlIBtRy1uTa7NXVaeqhuEEzVh2ltXk4c5RnpnLSCRLauvjh/OUdcL4bFDmYeVOs2uGYtprpPJc1sxPmRRo7YkyYpctV5LMR5xybNWuUq8lmI/8AYRx4iygEWWM+ac3GmiMRpaqUUg6A6gDcrqO50efl2Qo3lXEjHF/5jtnW6lhCBjUualzmx274ZtlKWEy5+RCcuOUgZISBpQqPiAruLaixQbmsBvOVXUA1riYAFuVXZYPaqanTzTB4TnNchYmTPSEtGUIULIY9SQuQoMg0jrKahRBhI+w9y+SCgYvoep1b98M3OsJBljF9D1IrSuD74Jz0OWdMuZM4+grGJEDcwg03Xp1tpobEAGi1DviiDMBUEoD1bLdhFEKmpUsJQHqxw3YD7wm8PxAzNWYaEBSVcMqM24AUEuqgkG6LV04Ynk3A6X8fT0hm0EhAdL+LeB8oVSdzve/f1wcYQcYRo+N/euL/AAP4nEMef6V+lW39kK2f+rO/ylwf4i+9mV+yH+G+D9F5f6+0Akf1S9/mIxeNqNKJiRImJEjXcczIPDoFEDpRi6iFq9MoNU1gPswtRq0sbO1ISUtPUXfH08tsZ8hLWhRvPj6eWGNKRnOFmQSe6Ftok2oHp0Nr7+iaj+jDcy7d7Wrzp4w5Nu3e1g486eMe8YMnPk5w0y6jrFAU3mKGwxJV24LuESTduC5hlHfA81HHOjzJrjF6loHuCAaJANEg1Y7Y5OSpSCEljHJ6FKQQgsYZR5zIBYwYXLBmMho9SnmaQBzdu8W29aTu2+oJRPcsoavDVt+2QCi0OWUNXhq2/bIbimcy7wqkUWh1kkN6fiRiSoLcwmwKGkg9vi73eWiYFkqLhhx4c6IvKRNCyVFww48PbZFmUzuU5MSSxHWpk1sq7sGUhDq5i3pbSdJG4Hcbg8UibeJSaFm9cs44tE6+opNCzbscjiM/DQac/wAMsf1aWg19zdEv0/SnYAx+l6T64HctPeHLatsC6u1t9Y5bVthfxLM5RomEMTLJzCVJB2j8lvmtv28j9vmSS0zgoFRo3jwg0tM4KBWaN48BCbDMMw1yjT+zuEUGGn1NQ23g179+4h/a+ZwBQl9YHNaeresLqEvrA5rT9TesKsHhiNR4ezWXXLSiSGR90M5Wvo+ZEVAuQV2dbAu5BuMJT0zDMBBGrax1ctCFoRMM0FKgMW2sdWw7sIjzxNls5ykkWJmi0ilIQjuWBkLDUbFgHt+gQBYmIvEPXf4ZR0JWJku+Q9d/g1Iy+HYegnhn00X56/5jA5v0HZFJv0HZH1PjH0c/5k3/AG53GNK+pO79MYMn6k7vNEYviHFclKzO0crueVbMtEhFRGAqagSVZtRDfF288aCJU5IYEAV9dXtGlLkz0AAEAV8SSMvCkUZniOV5eYSNGXmaOX7odOk2QWMrMLodjW10O2LJlzbySo4Y1+wi6ZU68gqODvX0YDnGM9huHIsngZCAwqwGG47MLB/UcVSoHCKpUFYRXi0WjuWJlJVlKkdwRR9e2OAghxHAQQ4jZZh8oqRnNKWIykHLUatRPWGoghR3Btj5bA9sZyRNJPV94v4RmpE4kiV3i+GrfwhRwriGTAb2jK2SV08ppNh1aj1S9/hr7D+liZLnUuK4t7QxNlz6dWvi27LbBsGayRZuTFMo9nlVrAJ1aT1/SgbDuPOthvsNSZzC+RiP4wgakT2F8j6h/GEKePZjKuVOViaMDVqDE779J3dt674PJTND9YX53QeQmakHrC/OwQqweGI1Yz/CyReWmAAYGj3vRTbydx19j5j9CNy1N9Q5fVCHV2tvrHL6tkG8OjywkyxgXqaKbW41USMuQy0zXYfWboCmAF1gcwzClQWcx56tUCmGaUrCzmGH/VTDU2mE3Eszk1jiEMSySaVMhbmhQdK2B1gkhgxsUKbz8jy0ziTeLDLD2hmWmeVKvlhlg+OzRvg5c9w5FQCLW7RVIwVmCOVW6V5FJIYNuCK1bE+Q7loUTVg9OQIF1dqUTVgDTCo3A+sLhJBIYY4MsGlNIQ7MA7FIhYIkHVzBLXYU67XsDMtN5S1U1b9WhoMy03lLVTGmVTq0NwMMpXy8aZZ14exZtJpi2mQBfeUNbEW/w2vwm/TAR1iioGZh4aMhAAJqitJmU8tGQyxrjCLhM8AkYzxkoVOlVshWJBG3MQkAWPiB3GGZiZhSAg151HyhuamYUgINedR8oXvVmu3l/wCb4KIKI0nG/vXF/gfxOIY8/wBK/Srb+yFbP/Vnf5S4P8RfezK/ZD/DfB+i8v8AX2gEj+qXv8xGLxtRpRMSJB/BeHCdyhkCUpIurY2AEUEgFjewvywKdM6sOz84wGdN6tLs/prOqHfHM3K2QiUshjWQRkBGV1aNWC6gWIvS5B2B2UbgXhaSlInEsXZ9VYWkIQJ6iAXIfUxb1FIzmSTU1FxH0sdR9QpIX/3Eaf8A3YbWWGDw4ssMH59MYf8A9G56xyZZJIyziN1l0h9IYkqCwIsK5+dGrwr1kj+4AHMNCnW2f+8AHMNhh9o6ThPEz2Mp3btODRGuz8e3wvv/AK4nW2bVw+0QzrLm3DZq1iKhkuIVeuQAFu+YUUV5mo7vt9FLv2OhsWv2fQOGzVrEWv2bQOGzVrHER0clnQpPOfWsroV5w6SqtI5La6WgGu/njl+Q/wBIZnw3DKOX5D/SGZ8NJYZQszWezUbtG80qujEMOY2zA0fP/rgyZcpQBADHVBky5S0hQSGOqKv6Xn/Hy+v0jd/14t1MvujhFupl90cIn9Lz/j5e9/SN39e+J1MvujhE6mX3RwhlkYs7LyqmcCaQIhaerawt6dWogGhYB8vPAVmQl6YaoCsyEO6cA5pyIEmiZkdpMyC4u0L6y1coDqBINhj+5PyxcEAgJTThp53wQEAgJTTYzY874V4PB413hnN5wQKsEMbxiSwWYDqDxPuvMF0yx7kbBjvRwjaEyb7rJBb0OrbGdaUSDMdaiC3gxGg6494qM3ozLS5eMCXQZG5m68sIBpHM3oul7HdwNu2OS+pdISo0wppfVEldTeQEKNMKaX1ajuEZDD8aME8M+mi/PX/MYHN+g7IpN+g7I+s50/SXRFSbEWO2d7jzHyxiIy3fpjz6Mt36IQcSzedL5iOo1NpZhajIBIcoNNuQt6iCasFVuiBhpCJICVV35UvaIblokXUqrnjlS9WnLxOJ8Wzzc8eyosYp26wxVSzSD3hbS1Fj5EKANgBiIlSBd7VecuXiS5NnF3tucN7NhiPM6Yu4txPNHnxnKlS0ZSueh09M5ZiR8RpJjV109rYXWXKl9lQVgdB1e4isqVKF1QXgXwP/AB9xyIzE/jCVkkTlxgSIqMesmlQxA2XNnSfO9wD3w4LGgEFzSuW2HhYkAguaF8tL6NPtHXh1JnyuaSEKd11LbKxBWQbMHW6Go6CCDtse2OTygTElXOGrxjloKEzUFfOGo8YV8b4s+ak5sgAagDRYg159TGu/YUPl3weTKEpN0QeTJTKTdThGzyuZnRFEEIkZspl+7gBfpO6WC9jUAAfPe7o5ykoKu2W7R9IzVIlqV21N2lZbM8oA4BmeIoJOWFmBKFtcyvsNelR7wbNbbeekYLOTZyz02DZqgs9NlJF6mOAbRqyi6TOZst72CKP+qS0LIDRUSRpEgsjqr6t3W2KhEoDsqJ7Q48P5ioRJA7Kie0OPD+YT+MsxmneP2qNEYBtOk3Y1GwTqb4TYrywxZUygD1ZfndDNjTKSD1RfnYIzuG4cj6DNxuUxg5SSNtESq7FmBQ1EurXIUSy0S6QFNkv5k4yhJSFfiAhzTXjkHOflGQJCL34oIc0140YOcCXrohbwbiyzS5eNUKLFHmfifVu0TXWwoWtgfPBZskoQpRLuR5wadJKEKUS7lOWgw7zWTnzEWWSCYR1DGxpn5hLJEik6bpGJW9gAVYm6vAErQhSitL1OzPx/iFUrly1LK0vU6GxJzzFfAR1wXMZp3jRZYtYgQctkkIAPJdW13u5Upqo/g0B2OOTUygCWLPi415aIk5MlKSSCzmrjWMNDu3nlHXDXlUZcJJCKh1Rty3FqDCxvTLfeNCbAvU3eyBxdw3iQca126tZjkwIN8kHGtRr1azGZizebkzcUUJWOaAclQrnT0NW+skHetvOhtthwolJlFSqhVeWh4okplFS6hVeI1QN4blnXMSmPQZOXIXMkhXZetiJFZSDa9w3md6s4vPEsyw+DhmHpF7SJZlpvOzhmG7Av5RRD4enkp6QK6u6s0qUQgLtR1G6qj6EiyMWNolppo1c84RY2mWmlaMMDnQc8IN46K4XEPTk/P/mcQ88YvSv0q2/sitm/qjv8pcH+IvvZlfsh/hvhjovL/X2gEj+qXv8AMRi8bUaUTEiQ+8GEe0G3KEoQpD6Kax8R1AlaskDfb5YVtb3IUtj9Xg9dDxfx6jlIiZCWEjgLzuYpXvrA7jfYXR9bxSR+aaZaG3RWR+cphRhk26EGUZA3vAStNspo2VIU/oaifkDhtV5uzDa7zdnnkRtYci5iSSLOPBEwcwxSHehzV0g69z0kdqqX51jOKwFFKkAnMjdzujMVMSFlKkBRDORurhy0dRcPkqDLx56qaYRrHH3CGS2JD0dQFjV5SH034ZiXUso0O52c7o4ZiXVMVL0O50tqy1aIugRxGsYzSdGYk96dLagI5G1FbssWd0u+5G5oYqogqKruIFN49niqim8VXDVIpoqKbGAOyEEObmfNvD7WVUyysZFoKW6iXC2B1bigezVv2w0UIEoLuZCnOiGyiWJQXcyFOFN0GSeHY5UDHMqJuZKJGdgeYA+kP8fc7mgTq9fUYtCkFrtGDaqQMWlaC1yjBtVMMP4jqLwpBoZWzUesyAK4IoKC4vTq3LAIQNq1rub2hta3BCSzYc7+EcNsmOCEFmw101ZV4QszXAxEvMizCu6zctQNK7g7Neux29NvWqJKmffN1SaM/NIOm0FZuqSwZ/thB+Uy8hERmzrKGzNSBXU6H10XL8z4rt7AIrqv1GpSXN1GVNYbZu8IEtSQTcl/20piGwZt2nKFHEHjBlEnMkntveFl7+7q6ZhsBKNifiX0weWFMClgNHHZqhiWFMClgnRx2avGFGGIYjY+GsrK+UGnNciPn18IHX7v8PUCdiDp7e7/AE4z7QpIm1S5b3jNtK0JnVReLeFcm5eOs1knXKZrRmuZHrJlqIAs4aEEai1nrYGxYpCdtVGJWDNQ6WOVcq+kRKwZqHQxyrgGPp56oxmNCNKCeGfTRfnr/mMDm/QdkUm/QdkfWc5/zP8AE868s75+X24xE5bv0x59GW79EZ7N8NbmSNFxI0SQAW1NpViYwSHJNi3FCz3qzWGkzBdAVL5zy3Q4iaLoCpXs7Vy3eGELONrJlnMb56UkoDWkmwdQC/GR2/7vlg0q7MF4SxB5JTNF4SxjzlBOayZUZ0rnVNmiW0F5VNkdYegGAG+xN7gXvRK3KHR5sNzQNK3Mt5fmwOxsuXhZnfD0Uaz/ANY1vEEZa5YDBtV2OZ5UvbfqGxvBkWhainssDt9oOi0rUU9lgX06tXLYxRwG+RmGXMPG6aWCKyjXswJNsCaBraz19jdYtO+tIKXBi8/8xIKQQc9GHO6Ccx4biRJT7QHdE1qF0Uepgym37rQsC9221bXVNpWpQ7NDt9udUDTalqUnssCWz9uc2yeQQSPF7ucQL7Hl9baR295XXYKb7Gu4J9KKpUkKql+0fTKFVKSFdpN7tKbwyzhN4fyCsH5XEDD1R910amIevwx8NHfetWGJ0whr0t+Rqhm0TCGvS3x10pqz9INlhkKhxnHUjLazqcEsTq1pvJ02FS+96htZojCkuxRnzltgYUl7pQPqb2OG2EfiiJ1dA2YM+xIYkEbmyVp2NE72aJ9MM2cggsloZsxBBITd52CEuGYah1n4myZAhzBPMTqKEAEGjtTkkb1ZCmwdsLIInfUnCFpZE8dtOBz/AI94ng//AIpf7ub+FJiWr8vePMRLX+VvHmIf5fgkvuWPEOWXijI1dJCjlvGANdlVZu+1aCfsWVOTUdW7E+oMJqno7QEt2J41ByxPrHvCsqwKxvnmVTBanmALGxMJoU5LAFtNELvGfIWOTFAuoIz446uXiTVguoS89GOOrfnjHoglBW+Jso5TOxG5QKIzo2k6j1sBR+JCPUiXkF/w8289US8ggtKzba71w1cDGT4dBE0+mSYpHdcwKTtdXXcbb/8ATD0xSgh0pc6IfmKWEOlLnRBfhmEHMELO0VJIUdKUsQDpHUwA1ehPy27gdoJ6uqXwcRS0qIl1S+DjnRDnh2Uaoic+4JViqqyWjBH0A3LQ17gfWBNlbGF1rFewPeo1ZeGuFpix2h1Y141Dh8svDJ4D8QfeyPe94d/X3nEN+5/zOM7pT6Fc9yDWb+qO/wApcG+IvvZlfsh/hvhjovL/AF9oDI/ql7/MRi8bUaUTEiQ/8FtU5tCymNg2ldRUWLYeh8tW/fCtr+jHOFLYPw8c4v49QykQ0PZkcq7xKvT9UsNiSd78++KSPzTUYaYpI/OVUYCj5wj4czh+hA7aX2K6unQ2o18ls35VflhqYARUth5w1MCbvaLYefvGp/pLLLKrTxlZhzBIpQ1HIde4XUVCglKAWxRJvCPVzCkhBplrHn4wj1U0oIQaUauIpv05wtzXEsv7K0cKskon1K5PWydYtmA22ZRpBrYn7TJlzOsBVUNhkDTl4MmVN60KWXDYZA05eD+D5PKNDBry0zSPqXUofTJJ10oIPYAxk6Rex77jApq5oWplBhsoKQKcucFqZQYbKCn3xjwLkoxFKctJo57qxcOQVBkpauiVBi272r38485TpCg7e338In46nSFB2GDY086+EJ8++V5FRg87mHemAKW1bFyBtp23PffaywgTb/awbxhmWJ1/tYN401bYZ+HOL5aKJFnGsiS6ES2opxerz3ZTffbtsMBnyZilEo0accIBaJM1aiUUppxw+8Wcb4xlZUkVRp1yRFahA0aVAkYG7Oo2dzZ7HHJUmahQJyBzx0COSZE5CgTkDnjoG7hAfD3yS8oaGldZxqtGuSPVtS69ItfwSCdR71i6xOL1YNwP8+EEmCeb1WDcC2zTnogeWR+XKIYlMHX18s7C4dRBLMRREfcmuYe2rFwBeF81pR9uzXwi4AvArPapR/8AbZr4aoS4ZhmNLwVsmMsDmbLc2tKs96eg6tIYCq5gvv2wnO67rPw9Hv8AaEp3X9Z+Hg2rGv2jrMyZI5ecxrocNUaGR21UY1DVYrp5rbg71uKAPEid1ib2+g108o4kTxMTeqMyw104sOXGYw7D0E8M+mi/PX/MYHN+g7IpN+g7I+sZ8rUnMBKVLrC9ytZ26+dXjFQ7hsafpjAlu4u40b/wjATTZACSoyxLKE0l10qVIZgGYhiG0kK1XTbgVjSSJ9K+UawTaHFduFedUEcRmyDazDzOa2nQX1tR+HY6vUBjqvY0N8VQJ4a8zbueEUlptAa+zZ4c8Ghf4ukhbMOYkMZ1ScxSCKbmSVse3RosdgbwazBYQLxfBuA9YNZQsSxeL4NwHq8JcMQzDbhUkIgzAkjtyFMb6WbSd7FhhpsldzfY9+xBNC76Sk0zELzQu+kpNMxDKebI8uYRRNZQaXZXOl9TduvpU2mkm6AptR+IIE+8m8c/DnHwgKU2i8kqOerBtm1/BsmMvs3LU5kmhlMvpUMwLfGCAAQCRsd9hQ+dhHWXj1fePpAR1t49X3j6Qn4VmshTc+BxZULpdjQ6tTdxv8Nd8MTEz6XFQxNRaKXFc0b1i55sm8YtSWTLBelXpZAW3+IXZZBbbd/kDQCcFbTqwioTPCqYFWrDkHCF3iGOENGYEZUZNQ1BgSLIuyxs7EEihttg0grY3zWDWczCCFlyDzzjCoj/AK4PDEOPEGagkEZiB5gCrI1EBtMUS6q9dYk7VexPfAJCVpcKwy4n0aFpCJiSQrDLVU+jR74P/wCKX+7m/hSY5avy948xEtf5W8eYjSjg+VqAywTuWhDtyxIwrTGzb2aK25FbdS+oOE+um9oJUBXVrhHrpvaCVAVaraT501xVwnIwKVb2aVopINLVGxLE8kEgkmurWQVC9LL67WmTFlxeDg6dsWmzJhcXgCDpGv7YvV49XgmXtayczVExI94Nb1Hp/CJUFhJ69JHn2518yvbGOrCv2idfMY9sCuqgq+3LfGV4fLGmYuWAugY3EWII3+EmtyBt2GHlhSpfZUx0w/MClS+ypjpgvwtAkmYYGAyKUkpQGfRYpWoMpOkkb389juKWhSkyxVjTfA7UpSZYIUxcan88YZ8Hy+VdlRYGeUI4lGhyASrKrKvMvpYrq370VqsAmqmgFRUwyw9s8vGATlTkgqKmFGqNOzPLxijxEtcNQVVGEV2qpeIbVZ/zOMzpQuhXPcgtlL2k7/KXBniL72ZX7If4b4Z6Ly/19oDI/ql7/MRi8bUaUTEiQw4JxM5eTXpDggqyk0CDRo+osDYg/wDzgU6V1iWdoDOldam67Q745lJF4fC5SJI2kD0ha9UisV6TsBpU+Z3oDzGFpKkmeQ5JAbhC0haTaFBySA1dX8xnMihL0JBGdLnUSR2UnTf9r4fmWrDayAKh4cWWFQ/8+mMa2PiGYj5aCDniMyATKWIfUHBdGrY7k6tyawgZctTm8ztTRt9ozzKlKclV12pSmFD7RZFxfMErryjBQXrQp2JE96RYr6XyIPul32xwypYBZfNPbxjhkywCy+P/AE48PEwLNxDNmZJFhlCpmZJ0SzXUQeX2oABCP/c22CBEm6QVCoA+8XEuTcKSoVSAffxhZPDm3hSJo5SqyO++o2zBQdvUaGP/ALmwVKpKVlQIwEHSqSlZWCMAOH8wF/Q2Y/Eyd6+E98F6+X3hBevl94RP6GzH4mTvXwnvidfL7widfL7wjqLg84IJgcgEWKIv5X5X/wDOOGcgiihHDOlkUUIe5bO5mJUWPKFRFOJF+OviDBW+sdwuo76TWFlIlqJKl4hufNtMKqRKUSVLdw2XH1bTCvPxyESs8nL3YmF5HLH6KtjZYtqU2e/KbtpGDSykMAH1tt53weWUhgA+sANn5euuEuGYZjceFJ5VyZMcWthMpUOa1gvCulB3JDaNzQGv12ObaUpM3tFqehx5yjLtSUGd2i1OFDjufhE4hnZTlc4syBJVZQV2BVZDEUoqArUkemzvT7ECw0QhImIulx7O+OsxJaECbLKC49Q741FS+0cMPjSjUgnhn00X56/5jA5v0HZFJv0HZH1yYNqbQoZ7k0q3Yms5QPyJ2OMQM1cP/wCY88GYPQU/RGSzmem98saxujsOa4ZnACJKHRgyht0jdiVo0qUQQMOoQihLgjDiGIamJGOuNBEtHZKnBGAwxIYhqYkCtHd4v47JmiM0rZRdHSryI40nQ7JrvbVWkruOnTbDYVSUJfZN/dufnTlFJAlC4QuuQOsO3OOUL/EmRnnMkuYCQPECSjXbB5ZCvUAV2ZjGCT+BvQwaRMRLZKHIPoB/MGs8yXLZCHUDnsA9K74Ty+GM0pYNAwKIXPb4VJBN3RqjsN9sMC0yizHGkMi1ySzKxLRfwGWYZbNBApjYIHuXQQeoLpFjVYLdPnQ79jSeEdYh8djxSeEGah8atR9EO+I5zOcucNleWhRken00UaQ6qDDU276u+ur7XayESryWU52bORohaWiReSy3LuKaW8MG0YQVl8xIkY5cJlY5TL0LGkfSfEt21ixQ79vPFFJSVdot2j6QNSUqV2lN2j6c+MK+Gy50LKpy2vUtdSqlAq6dhWsHXen6yx+dAmWJLghTeOjh7PB5gkOk3mbfoO7Dg8NuKZvNnmImUkCcjqtiG8uolW+tGx0d93vucBlolUJWHfnHbjsheUiTQlYd93jtx2R5wvMZpFGnLqXSOJaeTUZVVxsK2s+0LsT8LJQO1yYmUTVVCTlhT7cXjs1MlRqqhJwGBb/9eLxk+OHM8rL89dKaW5XSosauq63u67+VHzsvServKuGucPyeqvKuGucWeKJ5XMXNiERCAAA35DbTfQKo6O4v545ZkpD3S9edu2OWVKADdL1527Y58Hf8Uv8AdzfwpMS1fl7x5iO2v8rePMRp+FcQzQaEcpFQxIIw7alJhCTX0g0zIi0T27g4TmIlMS9XrvceBMIzZckhRckuXbGrjPIE+8DcJ4hmozFKmUDO0Qp9ZplTlIDpvSCFVAfO2vbti8yXKU6Suj6NsXmy5KgUldAcGwdz7wXBms4jwhclTrEUjDOpGkaNRo9+6WGJ2IPa7GUSiCSvOtNv3gakSVBRMyjuaZ1++EKMu2fGYTRGBIW1IjBCV+FgHJ6h8SG3NmwfPByJFwuac4ZcIYULP1Zc0zNfDLI4QF4ZSQ5pzSmREmYq50AnSwYXVA0TV0LHlgtoKeqAyLQW0lPVAZEjXnSHfC/ahyVOWrlLNostqkaNHV42oE6hZ0KQKogd8LTBLN43sW3OQx94Vm9UbxvYs+pyGOzTxhZ4gQrwyNT3BhBog7iTiAO42P2jCHShdCjz/ZDNmL2onb5S4N8RfezK/ZD/AA3wx0Xl/r7QGR/VL3+YjF42o0omJEiYkSNbx3LKOHQMJ3cnldJKlaqU0CFslGtdJJ06/LUBhCSomeoXWx9PPxjPkKJtChdAx25eelqtqjL5XRq95q003wVd0dPfatVX8rw6q83Zh5V5uzjy/hGjTw3DLymhmZUk5h94qsyhC9LStbOQoOkL+EPlahtK0OFCobDXtyhM2paHC01DYa2rXAb45y3hVSYtc66Xd0tR5rrrTZF6tAHbbWvc7YirUasnAP5e/hEVayxZOAB4tjsfwMKMjkA+ZWE6qMmglQLq6vYkD7bIHffB1zGl3xohhcwiUVjQ8OJPCg1Ac3TbkaStkC5wtdtRPs58l+NPXYAtdHbmnvC4tlHbL9vD6teBiReFFblqJrdppIWIVSqlLomnvcC+3Y/IaobUQ5KcgeMQ2whyU0AB1l93Pl1lfCCyAMuaQob6tDCq13YaiCNIsH8YvkQTxVsKaFNf453RxVtKSxQX/j38DHb+CwK/rURBahpBO2jmDe9OqvwL7EGzifGf8TyW4a44LcT/AGHktw1xRJ4XUUOf1c4xEhQVApGU/FqJIc0oBsqw8rPRaia3cn84uLWTW7k+vPdljC3O5SGIyRuZGlQsAVK6O6ab7mwOaGAJ30Ue+DoWtbKDMeOf2aDIWtbKDMeOf2bfCzBoPGy8LZWRssSuZMZMgEYGnSjcyEMXJFjYhwBX0RPljPtCkiZVL0rrocPLfGbalpE2qXpXXRWHlvaK8xlXWDOjWz6TDuI1VWBA6ShTUpjFbAjTjqVJK0UbHP1fPxiyVpK5dGxz9Xq/jGRw/GhBPDPpovz1/wAxgc36Dsik36Dsj61m0B1gvyweYC/1LGd6u47d+/ljESWaj4fpjz6SzFnwpp+ikZvMJKTMFdlITrWR1d2jBlI0hQEp2Crumq8xe6v1NpKQA42aHpvptamkUdSUC64zowYA001oK4sydIp5xnh8tTkZ3VGG6UZAzEcxwLAGkF6LBthLrF1qxJcxDp7FdO4eX/jEkzEOkXK6XpgPLD/i2qBs1kwgzwaZ5pAUMhjVVDMZCo1I0Z1bjmWrANqG/c4slb3GDCrcNL7tUXSu8ZbAAVZ9DaQd1RSAOMcNAnzHNzyGQKxc6HUuwOy0BpOqlawT3B3okFlTDcTdRTbhBZM0mWm7LLZVFBp3QLwKEmDNFZmSlW0AUhlOqybYEAdrAJ663uiScQFocPBJ6gJiAUvr0c+kP+J5DMhZi+dDkRvYABtAZd7/AAQ1MPW3C74VlrlOlkNXxp5QpLmSiUtLavjTy9HgjLxStFUUqxf1PL6nYdh7zcPfRv3ajQNjtvQlIV2g/aPpxiiigK7QftH0yz2Qq8LZR9GYEGZiFqupwr9Is0dTBdNGrYA0LOxFE9oWl030nw+8MWpaXSVpOyleDvsgzM8NnuW8+hqHU3Qer6Tft22b33/qD62BpmS6djP25bVAkzZfZaWcfbm7q1Qe+UmY9WZ5ZKQ8rSoVVOvL6CwOokEMnUCOqBviCYGFIGCXxeupT6NfHXAgtAwS+L6cFO2GumhWTxhOIZZVSIrOspZTaqG93TGhuB33Pl3O1EE6UtRJLpb1jVlqJUp0t6w/zHCXzKwu8rg+zGT3tGyrsmxpaGgI5ZrNMu7WuFUzUyiQBm1OdNPaFEzkyioAf3NTY+vNwwpjhWJwjhqw5mAo5cSZeR7IUbmBiQKYnYkqbA3UjejUmzSuWpxgR5xJs0rlKBDMoD/yEN8tl5i2VJl6TCdCxoFKjkqyuQwcNYKxFtvQd9wKUgBdKvntwo22F1KQAthV6v8A7YUbb4xTw3K5kPARmUDuh0aloo+mMUCCAxKEAWSDySpFpQtMXLZXZptxFeFfN84tMXKuq7NAa6xXhXzd6xQeGSbA55Shgcs/KJ92FiverboKrqFkGMrtWLdYnuVcZ519fN4t1qf8dXFHzrwr5vAE+RbVllkzqqhA0yaSABpj3UimalIW200YyvkMFCx2ilFdHHHRpo+LwZMwMspRXRvOOitaPi8D+D8tqzWkTaFA6mUC2TUqsFDCtwbNjZQ1juDe1KaW5H87uXi9rU0pylz5HW3LtGkly7iTLq+dYJKWVmJ1SFm6Sijl2pp+WXLECjdUEwmFJuqIRUcN9d7fzCQUm6opl1HDaa6nZuOMKvGQPsRsljzUtj3J53EdzsO/fsMIdIfknnJEM2H8+mg/+suLfEX3syv2Q/w3w30Xl/r7RSR/VL3+YjF42o0omJEiYkSNLxfNZY5GFY4gstpb8uidIcSDXVEWY27k77gUMJykzBOUVGm3Y3rCUlE0T1FRpWj7GpxyhFkGYPaxiQ6X6SuoVpYFq/si2vy035YZWA1S0NTACKlsPP1wgzOzRmRjLl3STUdaI6xqp36VjMRKgbbEntgaEqu9lQI4+LwNCV3RdUCMjj4vWOYoomrTl52stVSA3pFkD3PcAgn5el46SoYqHD7xCVjFQ4feOZhCjaXgnVgdw0qg/IUYdvL/AMOIL5DhQ4feOi+oOFDh9445mX/FS/vl7fuvsx1pmkcPvHWmaRw+8TmZf8VL++Xt+6xGmaRw+8RpmkcPvE5mX/FS/vl7fusRpmkcPvEaZpHD7xOZl/xUv75e37rEaZpHD7xGmaRw+8TmZf8AFS/vl7fuvtxGmaRw+8RpmkcPvHrZ9QjIkSaTdM4DuNXLJpwF7cvbbYSP64gllwSeGGeW/wABE6skhRJ3UGeVdPgIBwWCxo+BS5IQMs/xuyhjpJYKHjb3ZAOm05oPnekdsKThOvujAexx3tCU8TzMdGA82OO9o4nlyvKzKoUGoxmEFWZgQAZAshQEKTYF1239TAJt5JL5v6UeOpE68gqfN/Sjxn8Nw5BPDPpovz1/zGBzfoOyKTfoOyPq+fC1JzL0VLq099NZ26va6usYqHcNjT9MYEt3F3Gn6IzvFIIDHIscUysnKXSI5FjVxQBdDGQzHude5UrVkkYalqXeBJGeYdtRfyzhyUqZeBUQXfMO2ov5Z6omf4PlGaVvZ8wht2pYZVVQWkKgDQdNKouxQa6sDaJnTQALw4jVERPnAJF5JwzD5Pnp3tjWEfi7hCwzVDE4REUyag1AszAW3auy7HuCLu8M2aaVo7RqcIask4zEOshzhwjrjJykc8w5DhSh5SgtHoLbqWVrJIBBvse1H4scldapCe0Neb8OfKOSeuUhJvDGuBfY38+UUeHZcsscxmFyFWVNSlgAyOAwoGmD8vc9hdb4tPEwqTdw+/s8XtAmlSbmGfEeDPDOTOZDnzlUBjeFwhK0sZPMVAFEe53i62B0nVuxo4EET7iXNX44a9tM9UACLRcSCagh9eD57aDGmGEFSCAxL7RIVX2TL0quQW+PYJ2cg0RYoEb0LwMdZe7A/uPpAx1l78MVvKywwzyhVwI5Qxz8wyRppW1M1l9yKVQq6iLsWCAQLoXZp3WhSWYnZh5wef1wUm6xOzDziyYcM95p5n0fR1Nu3Xuej4vg2+Hdt+2IPiaO2PO7HXHB8VR2xrsprwx14QzlGT6y5MqlIhK4LS8vU0O4lptJX3y1dECMbknAU9bRqYtk9Dlw8YCOvpdpUsMHorKjvQ8TGPz0sJSMRRujAHmFn1ajZqhQqhX+m1s+gLBN47I0EBYJvFxlTnnwu42MvaezXWkatV3dD4rFaru9PT2rzxWT1les554xWT1tes5+22sEeD/+KX+7m/hSYpavy948xFbX+VvHmIf5ZMsXg35r8kmUU04VeWNq0vpKyEnbso7+qqjMCVZB6ZZ7soUUZoSrIPT+3PdiOJgThiZG0HNZbjZZ2DMl7IexotvzFKKTY0EDuASYZ9aZ08ftU64JMNorTOmen7VLZ1igtw2wQrlRGxKl3BL0hVbC0p1cxbFjTpOxxb/8nDXqwr9ot/8AlMz56sK18tbwM0mRVoW0O6bcxA5DdkJDEqAerWBorbSdjYxdp5Cg4By8ftjF2tBCg4ByLUz9GxzeBeB+zGY+0ahFXSLJ8xsSos9OqqA6tN7Xi87rbnYxgk/rbn4ePPr4QtlqzpvTZq+9eV/PBg7Vgwdqxo+N/euL/A/icQx5/pX6Vbf2QrZ/6s7/AClwf4i+9mV+yH+G+D9F5f6+0Akf1S9/mIxeNqNKJiRImJEh7xmRjlMmGXYCTQ3ND2LF2oXpo7AXtXbCskDrVtqyhWSAJq2Oh6N/MK+HqxekcIdL9RbTsFYlb/tC1rzLV54PMIAqHg8wgJqHw8/TGNimZzKaF9mEzjmgTBgQ5OoFwxXyNnUTvp+W2eUyy5vMKU0aozSmUpzeYUpowp9soo4iJJIoipSArNNVzEcsyamMRXQNNCMDSCa1iwNYxZF1KiDWgyxbPHXy0Xl3UqUD2qDLFs8a4+FMIy3FEYSuHkEjXu6tqBP53n6fow7LIKQwYQ9KIKAwYaIFwSCRMSJExIkTEiRMSJExIkTEiRsfDGaZMqAmVadudd0ukC4tr3OqwPKhzLxn2hIMyqmp787ozbSgGbVd2m/PndFvEcxMctmBLlGjYm1YRqoVCYSLYVdINF6f+b36qNZaUdYm6p/evrXHKOS0o61N1bjbia+tcctUYnGlGnBPDPpovz1/zGBzfoOyKTfoOyPqfGfo5/zJv+3O4xpX1J3fpjBk/UnaPNEZ7PZqdTmiMqzcxlLFXJCa4jGVA0AsdE53qgSp3A3aQlBCe1h7v5iHEIlkI7eGrFi+nSnzwy84jnZWGZL5MpqdddyRDSzCcigYvSRuob9O53OIhCRdZfgdWvVEloQCgBbthQ5XdeoatUccdzmckWcPlniWQU/koCyyz2QF3rUwJHfSxNknHZSZKSllO3sBFpCJKSllgkYcAOeEV8V9uE+aPK1kxlZGKh+hQELK5UGjoJAr1NGrx2X1FxNc6bcY7K+HMtFWrTKprhv9IUcEzMq5fMqsTPG4XWymtJAYjy32LEj+z6A4YnJSVpJLEQxOSgzEEliMNeENOOcbkiM0EmXEZkjCkI472zBjpFEnWdX1iB2G2ASZCVMtKnY6Od2iASZCV3VpU7HRsp4U0a4YwzlIxWXacnKQUAoKj6S9V70V1bAb9tsCKQVVU3aPpASkFVVXe0fTCAOBSzIs3MybOxVdCiBEHc3qpQSCLGwJN1teCTghRTdW28mCzxLUU3VtpqTwgrMZ7MEy/wD67TcFfAvSvXv8Hw7np7+7G+2Kply6fiZ+3L64omXLp+Lnxw1468K4QYM1LZMeUJ0xx2sgAMo15fWFUKwILKDRNjns29jA7qf7lZ5ZULaOQ0CuI/uXmcMqKbRykCMbxo5jl5cTxBECsIiI1TUNRLXQHme23cGuqzoServKuFznWNKT1d5Vwuc6vlzyIt8TzOxiL5fk9AobURQ7dIIHnpNkaj64rZgkOynrFbMlIBuqevP8x54P/wCKX+7m/hSYlq/L3jzEdtf5W8eYjRrmZP6sY8lI4SL4ulSxaNIjRAbpIYMAd2Lj7CpdT2gpYDn1fV9oSup7YVMAc8Kk6tmoCOuGSyERMcieXHCxBJUiRaiNa201uFYHqrmNSkHbkwJqL9SeGPOW2OTAntATKk8Mcq7MsBXTVl+I5iTQ6ZNQeRJpb3YXYR24BSjpZQ2gk7yHcA4sZctLgrzGnXT76osqVLS4K8xpfOmOeD6BAkOazTSZdocqBItaehCpOiI2F0jQCCjnfvLsRdYIUSgFBSqeOJ46N0EKJISsLXQ6y+J45jdAHhV2XMyaondtEgKIqghjsDRoJTV5bGgBglpAMsMWw51wW1AGWGIFRU81pDt+OmNoZJ8qiQshIVVjY7u/b4WUVaUT2A74XEi8FJQpzv8AvthYWe8FJQslQ2jIbX07YXeJ5tfD1eq1NE1ely8QNf8AXGf0mm7LI0eyIYsibtpbQ/lLgrxF97Mr9kP8N8M9F5f6+0Ckf1S9/mIxeNqNKJiRImJEh9xmFxk8oSWKNroGJVC7jYMBbXubJ39MKyikzVjPbCklSTOWBjTPGE+UCaveFgtN8NXq0nT38tVX8rwwq83Zhld5uzjy/hG8yvDXaKE5edlgqTpkVdZQmUdJEe5ZIztuRqHlWMtUxIUq+murB6a9JjJVNSFqExPaphg9Ma5EwD4mgKhOfJK0JzGZUnlRqQVJKsGA6tbOzHsDRodOCyFOTcAdhmeaQWzKBJuAA3U5nfTU3Lxks6I9bcosY76S9XXzrbDyL13tYxoIvXRexijF4vExIkTEiRMSJExIkTEiRMSJG08KwZl8rUEkca8/dihLariFXRWt0NVZ0nGdaVSxN7YJp7xmWpUpM3tgmm7P78Ymdy865XNAzwyLqYykB9QbXDqUDZV95oHbfS29DEQpBmIISRo8fSIhUszUEJI0YNgreaP4Ri8aMacE8M+mi/PX/MYHN+g7IpN+g7I+qcY+jm/Mm/7c7jGlfUnd+mMGT9Sd3miEvEMjmjzCJ1jiCxWJURTTJFeoiMCl2UGhfLI8sHQuVR0ua4PpOvl4ZlzJNHS5rgTkTrzx3wDxLheaCZmR8xE2kRmRdAO6g6RWikIViPKwxHngkubKJSkJObVgsubJKkJSk5tX71rA3DJc3PDmZhOtaveKUDFiwN0oUhbBI8rJwSYJKFpRd2ReYJMtaEXdlfv/ABHvGsnMZH9ozqBxE5BphrGtiY7CgHqvp30npoaTp5KWhhcQWfhTHnHGJJWi6OrllnG6mP3zxzqu4Rl5my2YZJFEa1qQprJOl9x0nR06l17fEBeDTVIExIIr/HHZBpqkCakEV2tmOOyJ4xgkTMaZJOadC0+gLqG++3fz6t79cSyqSUOkNEsakqlukNXB352RqMpHOyAQPGh9ky+pnBJA94QVPZdxRYja7FVhJRQFdsE9o+kIqMsK7YJ7SvSFPhTKS6Zxlp4SSqam0yWoBsEFlAG9W1GhvtWD2laHSVpPhB7UtDpMxJ8K+MMM1w7PXNqzUZqEM/T8Q95/Y37P7z+0N/QSZkhgyTj7ctAkzbP2WQcaeGvZSDDlM01e+SMlYeSUSlDa8sE1akZjqBiOoHvEQdlOKBUsZE4vWuCvvx1wK/KH9pOLua4KdmIFK7jrjCcRy4VISJ1ltW6V1e76j00QKv4vLudqonSlqcnst6xrS1EqV2W9ac84G+KcvMjR86RZCUBBVNPkPwtI5m1DXZ7V5YHZlIIN0Nz4bIFZVIUDcDV08tsjnwd/xS/3c38KTEtX5e8eYjtr/K3jzEayHKZ10hMc8Ua8qPSoQ77Q6WNhiSLjt/wdBO1YSK5IKnSTU57fvTOM9S5AUq8kkufVxlrpm8A5Hh+YLRn2tQ5yoKII9R5dKVUpp0t3O+56PsOCLmS2Iuf3ac4KuZLYi5S9UvnnXnGLOH5HNlYCcwADC5jAiVzskdIRp6tSFPX6I7Wu3FrlOrs51rrNePnrjkyZJBUyc61bM13F+OuAGyM5XLc3NJFESnLkK1p91EQdYUHZWCWT/wAki+kYJflgqupc5jecvHfBeslgruoJOY01OW2u/XC3wxl5WmdYZFBCHUdBcMupdhGVJbfSa03tflg1oUkIBWPTxg1pUgIBWM9LMdv3jvjuXkXL5YtLzEKkqNFaTqe111bUd6PbV2F78kqSVqYNv2ZRyQpJmLADHbjQVaL+N/euL/A/icQxkdK/Srb+yJZ/6s7/AClwf4i+9mV+yH+G+D9F5f6+0Akf1S9/mIxeNqNKJiRImJEhrxEQ+zZcx6eZ1iWg9k7VbMKNCrCmhfbfAJd/rFPhlhC8u/1ir2FGw9PWAsg9PfLEnS40kX3UjVX9n4r8tN4IsOMWgqw4xbDz9cI1soyRET5hORKNTGNYmVT1SsFYGM2BUa2L8xW14RHXVCC40vs17TGeOvBIlm8NL1wGvaYrzU+RZowojdTmGOmKORWCEyaAbUawbSwGFBVCi9Rx1KZ4BNRTMjGj7OXjqU2gAu4pmQz0fZm1NJOQiib2dRlVkRQTNI078t1FK5WlBivTX4IBrTRCm8WHWEqKTkGrq2+MXHWErKTkGDjRtx1+JjrLyZHtK0bKMyzdKOrcog1bCMbBiDXoNscIn/2g4aRjxjihaMUgvd0jHjoirK5DIlI2eSQDmlZWUOVVfeaaPK3sBCL33Ow8rKmT3IAGFMHy17YsqZaHIAGFMHJpr2++kX2zKooKRhysoZEcWdFdaysAA6k1poWKN1dG9yaosS1K7cm9YvcmqLEtSpGnJtGuFmat/eCLSlAdKnT0hUJv1JIJ+b/PBksnskuYOlk9klz7uedQgXBIJExIkTEiRp+DQ5VsqPacw6jnbRrJf1OvlBWI6S41fIVfbCU0zBN/DTli23PhCM5U0Tfw0g0xbbR6aqR3OmV9ln5U0oAYhY2mADm4lDCKgSCC72QK0KN6NcBm9Ym8BtbDHPw3xxJm9am+kbWwxo/AbzGVw9D8E8M+mi/PX/MYHN+g7IpN+g7I+tZqNWLq9hG5gYqLOkjOg0KNmvkcYiSQxGr9MefSSGIxp+iMTm+EZIxyNE8+rQCimNzT6mUAtoohqAHbc9+9aCZ05wFAa6jDjlGmmdPvAKAZ61GDDXl5Rdn+CZcrKVWbmBF0BIpKBWNLDXCt24bqNWCD64qifMBDs20aduiKy580EOzPWo0nCpybyjJTZV0bS6MrHsrKQd+2x3w+FpIcGNBK0qDg0jzM5Z4zpkRkPemUg160cRKkqDpLxEqSoOkvB/DIssYZjM7LMB7pRdHZjuQp/C0jetid/QUwzQtN0UzgUwzQtNwUzhhPluHaJNM0msJcY6t369vou1iMAmrDEnSdlEFWhw4DZ7Ka9v3gKV2lw4DZ7Ka9v3zbSRQNEvPnaNPZMv0q9a9325dEuQaPbbzq7wAFYV2A5vHLDDPKFwZgV2EubyssMM8oVcDXKvHPzJJYUAS154PM37BBGC9fFVGq3I74PO60KSwBOzDe8MTzOCk3QFGuWG96R3NleGdemaU1H0Xe79Xf3e3ZNu2539OBVpo6Rj4cY4F2qjpGNdlNe32hlPl8n182Z5dSRCR9RlMdtDREojIXSpmUrZsIo7nYSVTaXQ2LDB8cn2QBKp9LqQKlhg9FZPnQ7zGRzzwFY+Ujq4B5mtgwJs0VoDy+zy22JZ5AW5vEao0ECYCbxDZc8+13Go8upT2diw0jUSTd7XYKKBvfYsPniskzC98c8faKyTMIPWDnifSCPB//ABS/3c38KTFLV+XvHmIra/yt48xDibK5AiHn5qQuY47pzIFX3epLCHSQDKAvlQuvMCVTw9xIZzk2n7QsF2gFVxAZzkz41x2VgfIZDh7lVaVhUIeRy+ldY0hkUFNRPxEAA3Yrtiy12gBwM2EXmTLSA4GbANlWpq0WZXL5GVYw8hqNJC5jjYNWtQhkIiI2QtZ33rFVKnpJIGLYnVVq6YqpVoQSQMWZzTAu1dPhCXIZaJGSTMAPEatY5U1777rd9r223rfDK1KUClFDrFIamKWoFMuh1gtHPCEy7SNzmZI9JKbnvYoMyox7XuF7gbY7NMwJF2pz5cecSaZoSLlTnySPOOuKDL8qEw/SaSJQSxOoM2+6haI09j+gefJfWXlXsMokrrbyr+GXPO2GPG/vXF/gfxOIYxelfpVt/ZA7P/Vnf5S4P42C+QykaK7uUjeljfsqFSbK0d3XtfcHsQSfo1kpCiQAwzGqASmTaJilEAORiMz9ozH9EZj8RL+7b/TGr10vvDjDvXS+8OMT+iMx+Il/dt/piddL7w4xOul94cYn9EZj8RL+7b/TE66X3hxiddL7w4wz4gk8sEEXsuYBhDDUQzWGN0F0Cq8tzgKChK1KvCvOmASzLRMUq+K86YAg4fmkOpIZlNEWI27MCpHbzBI/TgqpkpQYkcYMqbKUGKhxjSRcUlKIJ+HSTslnXIpsszSuxPu7omQdJJHQPXZQy0uSiYA/216oSMpAJKJoS+jcNOrHXHBzrWNPCqAMhPugWty5TSxi20a9gQ16V9BXbgzm6M+Oecd6sZztGehnzzbVBOY4w8n0nDHf3kkg1AmjIzuQDyrq2G3Y6dxvtQSQnCaBgOG+KJkJT9M0CgHBhp1eMCPmTakcLYASO5HLXcNrpPoL0jWK7/D+bpuE/wD25Njsrjz5kCf/ALcmx2Vx1eO17srxJlXSeGOVMnMZdAAamlIDDk70JdPoNC0FxxUsEv1owby16vGrxVUoEv1odm2Ya9T76vHGXz7ADXwkM48xCFB+OujlH64v10L2rEKBlN8fvHVSw9J1NuzN9XiYW8VbNSlgmWliiYD3SRtpBqPVQCgDU0atVdwPTBpfVJAdQJ0vt94NK6pAF5QJ0vXNuALQr/ojMfiJf3bf6YN10vvDjB+ul94cYn9EZj8RL+7b/TE66X3hxiddL7w4xP6IzH4iX923+mJ10vvDjE66X3hxjQ8GbkwaX4fJNLzNXVCK0dBrWVZiekiqqnPfthWb21uJgAbTnCc7trdMwANpzrk40+EdZiXXBMvsDJKxPL0ZYUq3HVvWqwqMtgD4yTZO3Ei6sHrHGddsRIurSescDF1Y45bSOHHOf0RmPxEv7tv9MN9dL7w4w510vvDjBHD+FTiWMmCUAOpJ5b7Cxvst/qxWZNQUkBQ4iKTJ0soIChhpEfSxnqeRlRmMTMdNFSx5eamAFi9w4F13urFE5FygBOPukekYvVukAnH3SPSMzxPxJmWjIbJSRlUcalDKOsSBnddG+zlhRWmBbsdIcl2eWDRYPIw4cKQ7LssoKcLBr5NQV1a6U1xVxLPS3mdWTmIk5RNGxH7pgFJMOx99ZrSfLzsxEtLJZYo++u3VFpaEMhlij767dWuAfEzZnMuZjlZIuXYYUenmSSTKa0g/hGzW5FmtVYNI6uWLl4F/QAQWzdVKTcvgv6ADnhlF2ezObaSdxk2UNDpZZY9ZVVAQsrFVOxUmqoEE102KIRKCUgrzyMVQiSEpBXgciznHXp5eFfB8y4y+ZQQNIjhSzqoPL06iCxKNtuT+CenYjB5qQVpJUxHjB5yUmYhRUxGWnxHrBU3iSMxyxrllQSIF6eWNwWYMfdeercCu3ToFAUFmVeCip22+/ObwMWVQUlRU7HXwx5zeHImRUQtlWzDeyQaQIwwX6S9T0SgqzsN9PcVYWYkllXe0c9kLXSVFl3e0c9mAzgDg8rospnyLStS8sDKooG51FmCWBV9gbruKvBZoSSLkxtPaPvBpwSSm5MbT2j4Vi7MZ+zJ/+p03F+L+AdfvB7rtv3O/u+/pwIw/Fz044Ux5eKpl4fjZ6ccKY8vhB6ZitXK4e1COPWrxKhlXXl9YEYjYMNSd7JXnE+QAFdwvL05u1C1X/loCU4XpmZZi7UU1X0HezRkuMvOY4BNCI1CsI2EYQsNRJugLontt3v8ACsvSgi8q6X01eNCSJd5VxT6au3POEd+IpCxjPsxy40CgVChth1LUakg97Yt3745IDP2r3O0+kcs4Zxfvc7T4NHXg/wD4pf7ub+FJjlq/L3jzES1/lbx5iNbk8mdMbexZZkOXUja2JAiJfaEliQV6Qpos293aKl1Ivqd92dMfWM9aw5HWKBfdnTH10Ui6HJMqRluHZUqUQLJrjprEVOfdmy7ELZHeQ+Vk8KwSWmK2V168vSKmYCotMViaMddMch5bor4aGTSnsUIYRaTRFsFigZ9SiFi5YSq1EHckb1v2YxrfOPqWz1R2aynVfLPwqpmqGZuckX9KmTMRDKZKISxEghFV1f4Rfwg1a97/AA9qs2z1QSgmYssfCGupCZZM1ZY7iMed0LOBSMJ3vKmdyGHLVFtDqBLBDG6iq00VoasGnAFA7TDTp8R5weeAUDt3RpfHe484s49JIYMtry7RgIQr0tOupyOyAg7nYtvsaF2ayQkLUyn52xWQEha2U9cNFBr9NTwRxv71xf4H8TiGMjpX6Vbf2RLP/Vnf5S4v4/l29gyshlkY1GAp00oaIAgUoPaFBufInuScNdGKF0JYfSOfEwOSofELSAM/P7mM9w8oWqWR1XSaKi+qtgR6E7Y05gIHZAhuZeA7IBh5N4TmLII5AVlVpIr1gsoXmKvwaTIykdCljexrGX83kAKKgewQlWFC90nFwkHMgBqh4KmUopDgORDST/8AHk7aOVKnYiQuzABg8qWhCdSnlWK3phYAIJQT/wDJJCb3WoP/ABYB2ZBqHoRfYvShY0IgnUaIX5bwdK3L1ZiNTIsjIoMjOeWJSegLZFwkWt/EtXYBam9NyU32lqN0pBPZCe0UZu2CwWLYF2YmOCTHOW8GZhxFpmiuXUQrM6sFUurMylAQAYyD+cvrtaZ03Z5ZW6FdhnIAIJISQAQWchXgdEcEl2wgnK+CZhKiTvWsS/AW6TGspGpyvLomI7arANmsBm9OyTKUuSHa7i1QopwAN7BYyYmgeOiTVjHL+Ac2GjUyRXIzqo1P3QSE3abA8pq/R2x0f/IbIUqUEqZIBNBndwrVr4fezxOoMKeF8J5mdjypmsPIE5kNuCD+Evax8zVC77YetVt6mwrtQQxSkquqoaZHGvF8oqlAKrsWeG+BS5idY2EiITIpcgqNccbS8vWRQbpAN9rusV6R6Ql2WSVpIJF0tibqlBN5hUiu9meIiXeMG5nwuy54wLz5IdehZESrJj5oTUaUEAjUT2ALEbVheX0qldiE9V1K2cgnAXrrsHJD4AYlkg1eOmULzRosn/8AjlJFJGYkHW+kMukkI7R6SrbqTQOpvrfCaOMid/8AJpktQBljAOxcAlIU7jECoYaPqqIIJAMKuKeDFidKnlMb5mKEtoPSrokmq76q5mnsN1O3kHrN02udLV+GAoIUpnxKVKS2r6XxNDjnFTJAMZ/O5SJGmjWWRpFkkSMaT16XjVCR3BZTKa8iqjzxsyJq5ktExSQHAJrg4c11Fqwst0rZhd08ftxMC5LLsZ1icS3q0sqKS+xogL3vyry9MEnLCJRWlsHclhvOiLpuqYjCNdmfBscesvLmFRZo01iLUCH0EgBbYlde7EAXpABLUMCX01NmXQhCCSklrzFxexdgxu4OSzl2DkxkpEIOI8ICZ/2RJSRzEj1d9LNpDA1VlGJXyvT5Y17HajOsgtCks4JbSKsf+oMdTwCe0oKOLCCj4Yd3flTKEE/IXmsVZn6dhtR+I/oU7XQNxaQALyas9NEJ/FpSBfTVr1NED57w1PFFJK0iFYyAaZrNiNrHT2qZO9eeLotCFqCQMfv7RdFqlrUEgGv39jCzhUzCeIhiCJEIPeiGBBo2Nj6jBpoFw0yg01IKFAjIx9Mz8DxQzPfN2I1SuF2XmZU2FQWFR1Y7gk3jHQUqUBhs3HM6YxEKStaRhsGllZnMiMRxqRszKZHzGXF3SqWAALM5AGjfqZjvZ3ONGU0tLBJjUkgSk3QlXNNOgQTJxOcqV9qyoUrpICgAgKIwK5f1VC/YBiglod7iua6YoJUsF7iua6dMU5jNSuZC+Zyp5mnWCgolLCke62IDMLG9HFkpSlmSqnOmLJQhLMlVMK6d8V52SWV3kfOxanBDU7gEHcrQSgCdyO2OoCEgAINIsgIQkJEs02e8VZeNkjeIZnLaHIJDAtuAVBFxmjTEWPXHVEFQUUqcc6Y6ohSgopU450wL/RY/KIP2n/8A8YJ1p7pgnXHunw940z8W5aqIMxl9RgijZm12rRlidPTXn3I+zCYlXi60nEnjCIk3iStKsScqvphbwfMPl1kEeYy2qQKNTFyV0nUCo01f2g4LNSJhDpVSDzkiaReSqmyvjF8nGMy2u87Ada6G27gav/T79Tb/AD+zFRKlhuwac6YoJMoM0s0506osn4zMWBTMZWMLooKCd05ZBsoSTcMd2d9AHbbHEykAVSo/d9es8Y4mQgCqVHHxfXrPGEkmSLBVbNQlVBCgu9KCbIA07bm8MCYxcIMMiYxJCDXZ7xfxFGnIaTM5YsBVgFSa26iIwWNAbnFZZCAyUq53xWWRLDJSrnfF3h+COGcO+Yh0hJBsXO7Rug/A9WGKz1KWi6EnLzitoUpaLoScRoyIOmCYuK5hQF9ryxAUIAVBpQEFD3f/AKafqxUypZrcVzv1xQyZZL3FafPXrMeJxTMC6zmW3KmtIrpVEXp5VbCNK9CoPfEMuWf7Fc79cQypZ/sV/LnTrMcx8RnBB9sgJClOqzYbSDZMe5pEXUd6VRdDEMuWf7Dzv1x0y5ZpcOnmus0hcmUKvzFzUCPdgozLR77Ugr9HbBitxdKCYMVgpulBI51xZkI2iZmTM5e2Uqwa2DAkGiGjIO4B/RiqyFhik874qshYAKFU3eRiZqNpERHzOWIjBC7UQCS1ahHZFkkDsLOIkhJJCVV50xEkJJISqvOmGHizLNFw3LilKsUtg9/CZpEoaRVidz59l7b3i9IqC0LOv2HpA7GsLtSjt9Acz3RBPiL72ZX7If4b4a6Ly/19oHI/ql7/ADEYvG1GlBOT4hLEQY5GUgEAg9gdzXpv6YDNs8qaGWkEc4x0EjCKhOwqmbbtudvLb9G2LlCTkI48aPi0+W9ig5Tf1gGOyCbG0nMH7QQ38xXY2pKRM65V4dkv6NzxhKV1/XqvfTVvBvB/WEOUzhVgWBcBWUAsRWpSoI9KJB/RhpcsEMKQ2oEhgWg+fPQOxapkssdCMNKhr2W9/S7774EmUtIah+0CSJyQzg6zHAzMG3Vmdifwl877fPtf6cTq16E8It+Nq8Y4jky4II54NncFBtv22+z/AK4sUzCGLRz8XV4x0J4PXMXqLfEvf1+3tvjlxehOjnVE/G1eMde2Q0BrzNAkjrXa+5HoT5nFeqU5N1NdWj2jrztXjHPtEH1sx8Wr4l7+v2/PFri9CdH22Rz8bV4x6czB21ZnvfxL9t/b3xzq16E8I7+Nq8Y4SXLhtQOYDBgQQy2Oxu/Xvv8AZizTGakcImkMW8Y8fPRhWVIrJsrI56wSYze21jQ9f3h9MdEtRa8d2Wfv4RAhbgk7hhn7jhAftD/Xbvfc9+9/b88X6tOgQZ40PAYcoYWM0umV3UEnugDxksuxslDLvf4I23wtOM0LAQKDxofVoSnqnX+wHA8aHHe0eZhMuIs0qSK1NG0Jc9ZNAyUQKPp86xxJmFaCRpfRqiJMwrQSNL6NUZ1pWN2Tvud+/wBuHGEOMIu4Z9NF+ev+YxSb9B2RWb9B2R9N4/lEZJmZFZgk1EgEihnG2P5yqftUemMiSpQIAOj9MYchagUgHMfoj5pNkgvM99E2jTWkt16q+C1F6b3uux741wt2oa+G2NsTCW7Jr4bYEwSCRMSJExIkTEiRMSJDbhZyvs8/P1824+To73T6rvbT8N+favPAJnW303MKv4QvN63rE3Garvu8Y0WYm4enOZUikGklFBIJ1TSFQCRsREUvzFDzGFAJ6rocj+B6wmlNpVdBJGn/ALR+p4y/9V9J+3qnf9WHPxdXjD34urxjR8QORp9HJ1eztWkGtemLTV/h6ud22rThRHXUd8fCvgzQnL+Io7te8K+DN4x0X4aZctzB0ihLyhQ1aISdXmU1mTcdXxDsBiAWi6q7ufafHCONarq7u59p8WbV4xn+ARQtzucUHum5ZZiOuqWq7/pwzPKxdu6a7IbnlYu3NNdkG8aTJAx8tmZOWLWMAENQsszdySW28q9CMUlGexcVfP0gckzyDeFXz9IcTT8OVYdCxN02+pSTSojlQO2pmVkBbtrY9gMLhNoJLvz6DGkLBNqJU5OriQ+wCtNELvDcmRMzGZSoK2BJRQNrQlRt206xZ8u29YNPE8JZPhjgYNaBaAgBHhjgfVv4hd4ijgHKOXK6SjagrEm9bkFr3BKFP1EeWCyCut/mnu8Hs5mVC+aD1eE+GIYjQZyCB4csqPAkhvW4LjT0ggPsbNgm/VqAoAlRKlpWokEjL7c64TQqYlayQSMsPDnCuMG8LOU0Zbmez6tR5l6/gpfi2rXervt6eWBzOtdV12ywx9uTA5vXOu67ZYY+3JgbxHl4xkFdFXdoqat6MmeHc77rHGN/qL6DGb0mpXVKBPPY9zxgtlUr4hidPkj3PEwTHxSXkQRtllk6ECoCjnpQsrGMqxUlCWv0wGRbbOhAF4gsMvYxdVgN8rCsSfHYRFOX4iHbT7HGOgSWywqNBqm1GKqJIH2mu+DfMpHfVwPvE+Cmd88T7xd7Q3Mji9ijMknwqBCdvUkR0B52dq37YnzKR31cD7x34KZ3zxPvFa5/rKHJxghS5LLCFCDu2rlVXl9u3fbE+ZSO+rgfeJ8FM754n3j2HO6pOX7HGp95uwhCnl2XpzFpIUAkkHyxPmUjvq4H3ifBTO+eJ94tzErIuo5KL8K1AhLDSWVunl3sY3v80+WJ8ykd9XA+8T4KZ3zxPvHmWzGtY2XLQVJq07wX0As1jl2KA3+0euJ8ykd9XA+8T4KZ3zxPvHcrOpAbJRDdgb5GwUMSze72WkchjsdDV2xPmUjvq4H3ifBTO+eJ94sSNzVZOCiSoN5eiRq2B5f9hj9gxz5lI76uB94nwUzvnifeKM3mDHEZWykJQGiV5BrfT25d99sdHSUjvq4H3ifBTO+eJ949ycxliWVMnEUN7+4FAGiWuPYDzJ7DfE+ZSO+rgfeJ8FM754n3jol9Jb2FNiykVDepTRUDl2T5gDuASLxPmUjvq4H3ifBTO+eJ94XRcbDAFciGBOkERRkE96B5O5oE18sd+YyO+rgfeOfBTO+eJ946HGV2vJKo1BNTxxqoY70WMVDY3v5b4nzGR31cD7xPgpnfPE+8V5rxAkblHyiKymiCkX8rE+YyO+rgfeJ8FM754n3ir7qIfyWP9iL+VifMZHfVwPvE+Cmd88T7xPuoh/JY/wBiL+VifMZHfVwPvE+Cmd88T7xPuoh/JY/2Iv5WJ8xkd9XA+8T4KZ3zxPvE+6iH8lj/AGIv5WJ8xkd9XA+8T4KZ3zxPvHqeKogQRlkBG4IWL+Vjh6Rs5/vVwPvENiWf7j4+8FyePSwIMWx+YJN8wNqtSpDc5rFemKC2WQf3Hhs16oGOjGz5p5NAf3UQ/ksf7EX8rBPmMjvq4H3g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BuN+JBNByVjCDUhFVsE5pChVVQN5nJ+3CdstciZKISok7Nms6ILIshlzL5L4+LbdAi0zGsvr0Pqy7SBhEur3YkiVGLo2oKsWm6AFg76QTkJAJrDE9akJBS2IFdZA1afSHuUyKRxSKkjukeoFZEGkiyGUNp7aksgeag/az1CGLE0jFT0raLyQpKe1vyBwfQRDBISZEQTyBoSSAqqoOnR0kKANIHL6RQ7bE3jos6HZzA1dM2gIC7iWO3X7Hhshbx7KtloZJFkLhnNo4BHvL1gH4gDsaB7qp7jFZsgIS4MHsHSsy0TurUkARVFnZSmWZqfma15QhVNmRkNb6SoVmQClB3q6sLoF4tGtaZhlyysEBtLt4VgjpnijLSyhgVkDKADrcmQ02y3qlJsAd/TbDCZKCHcxkzekrShZTdTR9OWba2gnK5NGZNErBk5rKQgWuaFDEAUBs4rbbFhZ0HAmAr6XtCA6kJ8dfsY88TmSOBpOaW0kHQVXSdRdWBA+sJnB9dvTFZkgIS4MFsXS0y0T0y1JABfToeFnCeJymOF+lV56roESqF5nO94hDHZQGFlRe4vpJwugOoAxsWiYZcpS04gP9t8HtGGhjEhOgiOXQVD27MKBsEsSzaSx3IY33JwwJCWcvGMrpSfeKUhJYkZ5OXx0B46ymUT3aRyyJoMhUBNNc1LJqtqVqBrY7Y6JCDmYovpa0oDlCW26208isdeJcqwy0pMrGiZfhUdZZTqvuCKoV5E+uIuzpSkl47ZemJs6cmWUiu2FPC83M+XOZaSI8qQShAF1kqCdTUem2XV2JY2TsBhVIcxuzVFKXGocSBDFsjr0Qu7yUxPXRNL1CO2AJBod+2wusNfDpdqxhHpecEFbJy0+hOEAL4dizDhnllLvGkhNpVPdAbA0NJAGkUANhiJkJOZiTulZ8sE3U0JTm9G3Z6Y54l4MijhkkEjkopYA15C/THV2ZISS8Vs/TU2ZNSgpFSBnCLJ8HVsuJyznqIdUC9KhkW7LWbL1sDRq++FBjWPQTCQklOOvCHH3LZcHS0r6h5KVYdnYC6G5Eb/AGV8xbXUIwJ55EYXzS0EXkpDa3GgadKhx2x2nhXLEgc2W2NAUv8Ap8wfsOJ1CNJip6VtIBNxNNsXZvwTEkbsJJLVWb8HyF+mLKsyQHeByum5q1pSUipAzjPcL4AZYTMCaEgTSK2A0amJJuhrUbBu+9YTSHLR6Oaq4gq0B4ZZLw9l3UEvKpqyAAaGkNudIruQLG9X2IJYTJQdMY03pG0ILAJPhm2nnDEGPMz4dhUrRlKkqGa0Gi3CbirPe9r/AEd8QyUjTEl9Iz1AvdBqwrVgT6ZtBH3L5bapZbN0CF77fL5g/Zi3UI0mBfNLT3UtvhFwfhscqSM8jJywWNJagUattQ3LaUAAJtr8jhSPQwzyfh6Jiuvmx3XdkPcIR2FUdfcnyHrWGUyUnFxGLN6QmpBu3VNqIzOvVyzxflPDEEm4eTSXVQbXcMiyBqraw3b/ACx1MhJgU3pSfLoQl2JOORKSMdWMFZTwbBILEkwHzAH6tt/T9GLizpOZgM3pmfLLFKYz3BOCCdJm16eWNhpuzpkk9R5REbWd7qgcJR6UVhplvDcBNM0oJO2mmFXps9IqjV/Jh+hoSU5vGFM6SngOkJbXTJ9PLGLh4VgDMrPLYfQNNN5K2o9O3xjHeoS7OYH81nlIUlKcHrTMhsdURPC+XIHXMLdkqlPwsVJ2uhYxOoRpMQ9KWkH6U4A55hxjnCfhXBEmlmjabl8sMQSt2FuyTYAAAs+foMKqDFo3pS76EqOYeGGU8OQlNUjSKN9wQQSurUPhHkt/prywwmSlnMY83pKcFXUBJ45s2evweCZfCEQ5nW/Q6r3G4bTv8O1au3yxY2dNYCnpeabtBUE55Pr1RQ/hzLqWDvIAC240nZdZJI0itkY+fbHOpQMTBB0jaFAFCU1bSMW16SBCZeFBsxNCHoRiYgkWW5Ss9bbWQvfYd/sK6gyiI2JEwzJSVnMA8RDc+FESKOV5vjVSRsoXXHzQS3VQoMvaya8iMdQASxilqmLlovIDl+Ww/h4u+5jLlGZZJeldRB0ityu+x7FT2vthjqEM7mMj5naAsJKU1LZ6j6wRB4NgZnXXKNDaTejfYNY8/Pzx0WdJJDmAr6ZnpSlV1NQ+ekj0gPxF4Vjy8BkV3JBAo1W5r0xWbICEuDDFg6VmWicJakgCAvDGadpaZ2IWMhQWJoWooegoAfowOT9UOdJh5Q2+hjTmVj3J3779/twy5jDupGUAcLzD6pupvpSO58gAMUQS52wzaZaLsug+mKfE87GAgsxFjuTjk4m7BOjkJE8EAYGFXhrOSGUKZHIVTpGo0PsHlgMn6o0ekgDJY6Y1XNb6x/X6dv1YacxgXU6InObvqN/acRzEuJNGhb4jnY5dwWYjp2JP1hik0m6YcsEtItCSAM/KEHh7MPzo11NpGqls0LU3Q+eF5X1iNa3h7Ord5iNiZWO5JJ7bnDbmPPXUigETnt31N6dziOY51adAgLjeYcwSAsxFeZPqMVmE3TDNjloE9JAGMZjw/MwmVQxCsdwCaNAkWPOsKy/qEbdt/IVGz1n1Pp3/APPU/rOHHjzl0aI9EzDsxFehPnviOYlxJxEDcVzDmGQF2rQ3mfTFVk3TBbNLQJySAMRGQ4PmHEsahmC8xTQJq/WvX54UR9Qj0NqDyVA6I2GfmYRSUxFI1UTtse2HFE3THnZKEmalxmIB4fmn5kQ1tQy6sBqNBiaJA9aJF/PFEqLjZDU+Ujq1m6HvkYZaNkMc5mX5b9bfC34R9Di6lFjCkqUjrE0GIyjEcOmYOqhiFZ1tQTRoirHnhNOIj0s78tWwxvDK31j+v9H+W2HXMeWup0ROc31j+s/biOYlxOiOXmYAgMQADW5xCTFghJLkR8/y0hBABIBIsX33vfCIxj1S/pMfQua31j+v/wA9B+rDzmPJ3E6I85h9T+vEeO3Rojpcww2DMB6AnHXMcMtBqQI+dpMy6grEBhTUSLHofUYz49cI+hLKQBRO2438/XD7x5IpSThE5h9T69/P1+3EeJdGiPec31j69z39ft+eI5jlxOiMDmZmEklMRqLA0TuCdwfUYRViY9VK/LTsEbnLSHQos1Q2v5YdSaR5iYkXyWzizWfU798dirCPeYfU/r/RiPEujRGGzeadJ5WR2Vi7WVYgnqvuPnhJf1GPT2cNJQBoHlDDwzOzSaGZiojZQpJIolbFdqPpi8n6oV6S/KB0H3jU6z6n9f8A56D9WGnjCujREE7DszD9J8u2I5jnVpOIEK/E07GAgsxFjuT64HOJuw70ehInggD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556" name="AutoShape 4" descr="data:image/jpeg;base64,/9j/4AAQSkZJRgABAQAAAQABAAD/2wCEAAkGBxQTEhUUExMWFhQXGRwZGBgWFxwcHxwdHSIeGB4bHBkjHyggHyIlIBscITIhJSorMC4uGR8zODMsNygtLisBCgoKDg0OGxAQGywkICQyOC8tLzAwMjIsLCwwMi8sMCwsLSw3LCwxLCwsLDAsNCwsLywsLCwsLCwsLCw0LCwsLP/AABEIAJoBRwMBEQACEQEDEQH/xAAbAAACAwEBAQAAAAAAAAAAAAAEBQADBgIBB//EAEoQAAICAAQEAwQDDAgFBAMBAAECAxEABBIhBRMiMQZBURQjMmEzUnEWNUJTVHKBkZKTs9MVJGJzg7HR1DRDobLwY4LB4gclotL/xAAaAQACAwEBAAAAAAAAAAAAAAADBAACBQEG/8QAQhEAAQIDBAYIBAUEAQQCAwAAAQIRAAMhBBIxQVFhcYGR8AUTIlKhscHRFBUy4SMzwtLxNEJTcmKCkqKyBmMk4vL/2gAMAwEAAhEDEQA/AME3hqBMvDNI1B0QklyvU4LUFWF9qHcnHpbJJlTEJHVglhlqFcRGT8XNVNUhOROWQ3iBPYMl9cfvJP8Aa4b+Cl/4xwH7ov1to0eA/dE9gyX1x+8k/wBrifBS/wDEOA/dE620aPAfuiewZL64/eSf7XE+Cl/4xwH7onW2jR4D90T2DJfXH7yT/a4nwUv/ABDgP3ROttGjwH7onsGS+uP3kn+1xPgpf+McB+6J1to0eA/dE9gyX1x+8k/2uJ8FL/xjgP3ROttGjwH7oN4Rw3JmUAFX77F2I7ehgQf/AND9PbALTZEJlkiWBu+58oVts+0pkkhx/P8AsfKGT8GhDyVFEUCEqNI+I1Q7i6IYnqHxqNqvGR1FT2fCM0WycUJdSnetThmc2xGRwJq8Ey8Gy2glYYddbA13/X/8/p88WMgN9MBTbLTfZS1N6c6t0Bz8GhsBI106bJZF72ny7ka/I73sKF0MjQnwhhFsnM6lF3yJ0HXkW0bTVr4OEZclbhjAKWwbTs3kARVnvflsO2LCQO7Al2y0AFll3oz1HOG/GFfGeG5NZKJVNhsHYD9Qgcf/ANY1bLZEKluZYO77iNSw2i0qlOXPO0eUAewZL64/eSf7XDHwUv8AxjgP3Q31to0eA/dE9gyX1x+8k/2uJ8FL/wAY4D90TrbRo8B+6J7Bkvrj95J/tcT4KX/iHAfuidbaNHgP3RPYMl9cfvJP9rifBS/8Q4D90TrbRo8B+6J7Bkvrj95J/tcT4KX/AIxwH7onW2jR4D90T2DJfXH7yT/a4nwUv/GOA/dE620aPAfujuLhmTZgocWSAPeydzt+S44bHLAcyxwH7o4Z08ByPAfuhxmfBEKKWJNqCWBegukTFzqERLfQ7dIvVgCZcglurTw2a9emFk9ITFFvT/VqP/y0wk9gyX1x+8k/2uGPgpf+McB+6GuttGjwH7o8bI5OjTi/7yT/AGuO/BS/8Y4D90QTbRo8B+6JwjKZYwSFxGZQTQkdkpdDkMmn4m16Rpo+WwFkSbYZIWGQG1DN890dmzJwWACW1B6uMdTbPSPBkcoWKBtOysr6iyna3QkxoQe9HTQIo2DqE+ClgP1Y2NwOJidbPAfw8jid/HVDfPcMyBjmKGFGF8vS7vaAyFSQXFSNpjFDVWoEqu+kCLGi8Hlvpo1aeAro2mF0TrTeS7kZ0ArTVgK6NpzD4pw/IkRiElS0QId2B6wz2sqgnQXXR22UgA92Kkl2JFSqWKHRlTDZ48IJKm2mpXVj4Uw0sX28ASOJcGydOVaOMBWaLS7EulSNG7h/wiURSi0blulC0aS7JLcAywdNMDR2bi50RSXaJ7gFzppgaOA2VSXOhnLwxzHC+GdegQ6tC0OaxW7HmZVsnqumNBVoWaYKbGKPL8PtAUz7XRyWfRXyOpqadyXKZTJ6Zn0xsDCWRJXYPHIpUaNmUOCGJB3vSNgQQWVWGW4FwY1IFCNObQyuZPdKXONSMCNObQ6PCuFFTZjVtOnpkbZjGjEi3N09gN23YFTpDFf4Rj+WOGv2/mFuvtgOfDJzq0b83q0UZXhvDi1MIeXpXQ3OfWxuADmLqpQblDEDYBjS0pNlWNLURXOlM8PBv5i6p1qahL50Df3Yacm3VNW6ynDuHao+YsOkxx6iJSesnLhxtPdDVNZoaQCaahfFWJNWRpyyrq2faOLnWpjdJxOWXabLZt1PCrgHDMsGdp1jlTlGRUWQ6rDi1oMp1FA5+Qo15E86xySAEIALthq35wefOnEAIJBdnamGOdHaHGX4VwrWllCnL67kPxXCQbDdzrlUkCqT4bWyA2Oh/DGOjb7D3hdU+2XSzu9KZdr2HHGsJclwjKStbSrEKIZdQ2cEC1Y/EhGph+Ftp9GJ12SWgUlA7stevwz1QyufPQKB/bXry0Z6o7h4JkiIwZzraJXYXGFBYqpXXezKC76SNwoF3iGyoD/hJZ2wPNaB44bRaK9mjtm+eWg0D74S8Oy0JYiUgLWxsrvt5iNz6+X6fViZYJAHZljh9xDMyZMA7PPiI08XDYdFrCji10mtymgHuV3Jba9I79h3Hnp0hlqATno/mMWZaZvWMVkY55vq1VZ95wgzO8Jy2k6IUDCuyg9/17Dz2OKKkhqJ8IVk2u03heWW2/xuhP4o4YscTssSKtJpZV8y1GzXc0dr8vPc4DOl3QaRo9HWha5iQpRJq77PTTDziPD3m4dlkjAsLCdzW3LYf/ONqwzkykpUrR7RT4hEi0LUvByPGM79ymY9F/aGNH5jI0nhBvm1n0nhG0yuXiK5fnwPM8MKwgMVKCi7FgvMBa9QUXVAX3oY85MFoCpvUTAgLUVUe8aAAOxbAnNyW0mDDpiyUd+Ee8P4blWMQkyaJpWmYttuqgnayxsNRYefl5SfNtqQsy5xLmg3lsWADM7HLPPqel7GWdxuMCJMokAjiUMkeaQoFjAYSc0JqIIJUc5AwvbljuTt26VhSFzHdUtTupxcuXmcM7pLHO9VmrY9KSEpC6thhpdudUZzjHh1zLK8aKkTSHlqWFqrNSKe/qBjas1vRLkITOU6gAFFsSzE7zAPmlnUo3X4b/KBovDE7AMoUgiwdXkcHHSMg1c8I4rpSQklJdxqjr7lMx6L+0Md+YydfCK/NrNpPCGnhvg8+WnErRo4CSroYggl43jAYWLW2F79rwj0jOlWqR1SVFNUlxiLqkqLY1YU1tF0dL2ZJevCNPn1gll5rZLUdRamKG/dvGFLat1sxNuCQYz31UMWTKtcqV1SZ7Bmo/eSolmxYKFCAbwwuuSnpmxkvXhCrxDwqKWELl8msUmoMWLD+1qo6jsbUBaoabB3rD9hmz5U69PnXkswHBssaGruXYijxRfS9kIo/CMz9ymY9F/aGNn5jJ18IF82s2k8In3KZj0X9oYnzGTr4RPm1m0nhE+5TMei/tDE+YydfCJ82s2k8Iqbw5MGCHTqNUNXrqI/7G/VivzKQ7OeEEHSMkpvB22bPcQdwzw9mYpo5B06WBtXF0DvW43r5jA7RbJE2UpBq4aopvxio6Ws4OJ4RrFhgeaWTMxq7zZktHzCSwjJViH2IASNGCgMbuqAx55Sp8qVLkyF3QlDFqAqAOGbqUXLgCjuTSGU9KWZQKnOOg0EBceyGXaN4oMqqyMeiX6wXl9Q6ujZX6aN6wTRGGbFOtKJyFz5xIaqf+6jtXFNXDXWDgxRXSllukh6aoy/3KZj0X9oY3vmMjSeEA+bWfSeEXZLwzOsiMQtKyk9Q7A3iqrfJUkpD11RVXSchYKQTXVG64z9HP8AmTf9udwlK+pO79MJSfqTtHmiPkeN2PQwTwzMCOaKQgkI6sQO9KQdv1YDaJZmSVoGJBHENHQWLxtM/wCLMhOS0uUa9JVQKIB5k02peoFSxkUkXR6hVAX5uz9D9IWYXZc4YuXdyLqEMaMWCS1HwLuSxjMQcRAnEuP8OeOUR5HRIylVNCgQX0kUw0mihJAN6SDY3LNn6P6SlzEFc+8kFyNyXGBfBQyxcNhFStBFBGNx6GBRMSJD7xLEzDLEKSBlYrIBNfEd/wBAP6jhWzqAvP3jClmIF9+8fSEkcLMCVUkDckAmh6n0wwVAYmGioDGNh4C4yMoZRJl2ksxy70NKxa2Lgkjq3FetEeeMHpvo5duu9XMusFJ2lV0McaUL6KEYRZE9CMczF8fGeGxaA+QkJ0ora1UEqCdTXY6iDWoAXpB2vYS7D0pMvFNoAqSGdgSzDDAM7ElnarVImZLOAeM94kz+WlMXs0HJCoA3zPzOo6q+tsTe42xq9HyLTJC/iJl9y41DgG2VAyMUWQcBHSeEs4dNQHq7dSf2dvi2PUNu+/yODm1ydMJm2SB/d585Qd4f4PNBmI2ljKq8c+k2D/yXajR2NMNj64HPnIXLIScCPOBWifLmSyEl2I/9hGZkhZa1KRfawRf2YbCgcDDwUDhHfsr7dDbix0ncDe/+o/XiX06Y5fTpjeweKMu8UMU2SdwixfCgPMCRxwksNW5sOocVQMffTR8oroe1y5q5kmeBeKsT9N5alhqa0kguCQrC84P18tmOXtHMWdyMYgV+HM7NFHy2Cq3MtVDsUWTcsQdibXVe3bBV2TpFZWpNoADlw+FTdAJBwBGVWbXFE2iSQdVDGCCF2pFO90os7d/t2x6Z7oqYoSBUxXi0djScb+9cX+B/E4hjz3Sv0q2/shSz/wBWd/lLjQT8T9nyGWfTqtIVq67oxvsfTHLLI65CUu1H8ozplm+InrQ7VJ8YT/dofxI/b/8Arhz5WO94feJ8lHf8PvE+7Q/iR+3/APXE+VjveH3ifJR3/D7w7yfEmk9noIOersOptuXdj4NzsfQbd8LLsYTeqaNlp3wqvo5Kb3aPZbIZ74WScRWOJc2qWzsyMpb4SwVzRo7HSO9edAgk46jo0GaU3uedsNfBKWeoKqBjhizjTr944yvi8M1MgQUxssTuFJA+H8IgLfld4MroxhRT7oqroZg4U+77wxzOZbWAkEUgkDFG1gF0UMwYqRYBEbVfp9mFxY5ZBKizY050wJNiF2swhsaYHRjrguTKzaVK5aIsdQkBdRo0Fxua3FRk3+isUFmlOXVspjhAxIQ5eYdVDV2164oyyyuVBy8ChmZLMq/gFg2wUkgFPKxuvriyrJKD9o/9sXVZkpf8RVK4HPfr84pillZQy5aEhiyj3i2dBIY6dN6RpsmtgQcdNjlAsVeEWNkSCxmqpqOe/ExdlmcypHJl4o9btH8asbUul6aBK6o2W/l9l8VY5YSSkuwfDZ7xVVlAQVJmEsHwOo4vixjzRP0g5SIF25agyp33Fdu1gr9oxPhZPe/8YnwyK/imlcD774Vy8bZZeSMqjSbABHD3qAIAIUg2Dgw6NQU3r1NkHHRzov8AWkDWG9YaoszAFMtC6k6dSyrXmG/B7BgVsbEjawQcBNllChURugBsyRRUxQ3H33wNPxwQh1kVEkS/dg3f0ZWmArqEjt8uWb74IiwBTXTQ5tt8m8YsOjOsIIUSDm23Xkw46oXfdofxI/b/APrg/wArHe8PvBvko7/h94Jy5kzimRcuCCeWffBf7B2032m7/P5YVnWCUlTKWeG37xPhxZux1mFfp36f+MXzNNEnMMKBItV1MhG5XVsF76pEFbbt9uIixSioALPDnRAxZUTDdv1U39pyds9AML/u0P4kft//AFw18rHe8PvBPko7/h94sy3i4u6pyQNTBb19rNfVxw9GhIvXsNUc+UBHav4Vw+8bDiMLOsqKLZhKqj1JXOgD9eAIIBBOr9MClqCSCcA36Iwr8EnfnaIIDZRfdt8JGm+X19+oarv4vLGiJ8tN11Hf6+kagny03XUd+/GnCKuJ+EZokLgqyqis5sCiRZVd+rT6jvi0u1oWWi0u2oWbuBJgHhnApp0Z41BVNjbAb0WofoH/AFGCzJ6JZAVBZloRLUEqOMXzeGJ1aRG5YMaGRrlTsNjW/ewR9o+YugtSCAQ9S2EVFrlkAh6lsDCXDMMxMSJH0TKTTqi+zxq7nKZfdnrSfeEdP4RO4G9WRd3jJUEE9ssLx9Ix1pllX4hYXlenCAPD0vEak5TpLRQnXMsm416VFOavq227DBZ4s9LwI3No1QW0CzOLwIxybRqi2abNavfRwrWUm0qAwuOm1LpEi0QQwr8GzQ2AFQJTdkn6hx4RUJkt2CT2hxyOB+8KPGj5ktH7UqA9ekob7sdQO57HbB7IJbHq33wxYxKY9W+WOyM5hyHY22f8VZ3LsgkEN0DQJNECM9QD9JpFJUUp1NsbOM5FmkzAbr8vzpjMRY7PNBKX5fVXE64q4R4hmzM8SSaaSOcjSCLPIZbO9DZRsKFknzx2bZ0SkEpzbzi02zIlSyU5kf8As/rHXFp82YcuE0wxhEAYZhVLHlx0SxK1aaDpHz745LEq+q9U7NZ255xyUmTfU9S+jWdub1htl8zxDRFyY4ggiQFmlvUfdaWLal030UBt3snASmQ5vE46NsLqTZryr5LucttGrr9IF4ZmM4DDccTf1ciIc3TSlYAGcWeyiI0NN772Di0xMmrE41ptw8dMEmpkG8xP1Vp/thvfTF2e/pA+zqkkaFinVYQrJ12hBcg2dR2G+m6FY4j4cXiQT400xRHwwvEgnxcUrhGX8OSTieUx6GbSeY0j9NaltuYGB+PTuD5+mHLQJZQLztk3tsh+0CWUC87ZMNWjZCWYnUb72b+3DIZqQyMKRouN/euL/A/icQx5/pX6Vbf2QrZ/6s7/AClwf4i+9mV+yH+G+D9F5f6+0Akf1S9/mIxeNqNKJiRIMj4rOoULPKAopakYaR6DfYfZgZlSzikcIGZMsu6RXVD3jnJORgKzF5QUJUylq1CQyDQW6SGVeyjZhuSTSsm/1ynDDZsasKSOs69TpYVy0M1dmvhGcyjoGuRSy0woGtypCm/k1GvOqw4oEjsmHVhRHZLQ3/pSMOrRyzIisWjiaNZVj7kadclE/PSO5wv1SiGIBOZdn4CFupUQygCTiXYngPWKxxLt/XM18RPw9idXUPfdzqN/nN+nvV/8E87ot1X/AATzujg5tSVJzWZtGYqdA6SSSWX32xJomvMnvjtw17KeP2jtw17Ca6/tHvtq2p9qzNqWKnQLXVZYg87Yt5+tnviXDhcTzuidWai4njo3ZR1/SPb+uZrZrHT2NEWPfd6JH6TjnV/8E87o51X/AATzuiDiNV/XM10kFentQ0gj32xA2+zE6v8A4J53ROq/4J53QMphB1CacNvuIlujsd+d5gnbzxftkNdHH7Rc3yGKRx+0XRZxUGlc1mVUdgEAFdzsJtu5/wDDipQSXKU87oqUElyhPH7RXPmoSr2JJZDemV2o/wDL02upvhCyDub1jtWLJSsEMwGjj50jqULBDMBoG/ZjThC3BoPGw8OMpyhjbNiItKpUBghjIeIFydQZugsQOw5d2DhCe/Wvdem16GnHzjOtD9deCHptehpoFfOOJmCZbOxCdJLaNlYumuTVpdx8RLUVXt5g/MYgczEKKWx0sNEdS6pktRSRjkWGQ2RksPxoQTwz6aL89f8AMYHN+g7IpN+g7I+qcWYhJiO4WavL8HO+eMaXiN36YwZVVJ3fojLcTgVjIwz2kMYbVZw4+FNTMTLqYK+oADURo9KOHJaiABc05Np1aIelKIABl4Pk2ZphmNgrCTjuZkSR41zUkqEAEmQMGFk76XZSLJPfz3AOGZKUlIUUgHZ9hDUhKVJCigA7PcCAspxOWJHSNtKyCn2Fkdq1VY7+RwRUpKiCRhBVykLIUoYYRRmcy8japHZ27W7Fj+s4slKUhkhoslCUhkhoqxaLRMSJH0GLLM8W2YMCDKZfmNS0QTJQLkgjetgeqyN+2MoqAV9Lm8W8IyCoJXVN43lN4ZctCPgOUhYPpzzwUUrUBHZIem2lNha7+Wv54ZnLWGdAPjo1Q1PXMBDywrHXo1Z+kHiDQx//AGHMJy8hBGYoK9bJfMBo0tevmNjgV5x+W1RllwgN68Py27Qyy04Qn8UZdUZNObOZB1blr0kNR/COzfFhizKJBdF2GbMoqBdF3n0hHhmGo1ua4TC7IH4hrAjBBZlIBtRy1uTa7NXVaeqhuEEzVh2ltXk4c5RnpnLSCRLauvjh/OUdcL4bFDmYeVOs2uGYtprpPJc1sxPmRRo7YkyYpctV5LMR5xybNWuUq8lmI/8AYRx4iygEWWM+ac3GmiMRpaqUUg6A6gDcrqO50efl2Qo3lXEjHF/5jtnW6lhCBjUualzmx274ZtlKWEy5+RCcuOUgZISBpQqPiAruLaixQbmsBvOVXUA1riYAFuVXZYPaqanTzTB4TnNchYmTPSEtGUIULIY9SQuQoMg0jrKahRBhI+w9y+SCgYvoep1b98M3OsJBljF9D1IrSuD74Jz0OWdMuZM4+grGJEDcwg03Xp1tpobEAGi1DviiDMBUEoD1bLdhFEKmpUsJQHqxw3YD7wm8PxAzNWYaEBSVcMqM24AUEuqgkG6LV04Ynk3A6X8fT0hm0EhAdL+LeB8oVSdzve/f1wcYQcYRo+N/euL/AAP4nEMef6V+lW39kK2f+rO/ylwf4i+9mV+yH+G+D9F5f6+0Akf1S9/mIxeNqNKJiRImJEjXcczIPDoFEDpRi6iFq9MoNU1gPswtRq0sbO1ISUtPUXfH08tsZ8hLWhRvPj6eWGNKRnOFmQSe6Ftok2oHp0Nr7+iaj+jDcy7d7Wrzp4w5Nu3e1g486eMe8YMnPk5w0y6jrFAU3mKGwxJV24LuESTduC5hlHfA81HHOjzJrjF6loHuCAaJANEg1Y7Y5OSpSCEljHJ6FKQQgsYZR5zIBYwYXLBmMho9SnmaQBzdu8W29aTu2+oJRPcsoavDVt+2QCi0OWUNXhq2/bIbimcy7wqkUWh1kkN6fiRiSoLcwmwKGkg9vi73eWiYFkqLhhx4c6IvKRNCyVFww48PbZFmUzuU5MSSxHWpk1sq7sGUhDq5i3pbSdJG4Hcbg8UibeJSaFm9cs44tE6+opNCzbscjiM/DQac/wAMsf1aWg19zdEv0/SnYAx+l6T64HctPeHLatsC6u1t9Y5bVthfxLM5RomEMTLJzCVJB2j8lvmtv28j9vmSS0zgoFRo3jwg0tM4KBWaN48BCbDMMw1yjT+zuEUGGn1NQ23g179+4h/a+ZwBQl9YHNaeresLqEvrA5rT9TesKsHhiNR4ezWXXLSiSGR90M5Wvo+ZEVAuQV2dbAu5BuMJT0zDMBBGrax1ctCFoRMM0FKgMW2sdWw7sIjzxNls5ykkWJmi0ilIQjuWBkLDUbFgHt+gQBYmIvEPXf4ZR0JWJku+Q9d/g1Iy+HYegnhn00X56/5jA5v0HZFJv0HZH1PjH0c/5k3/AG53GNK+pO79MYMn6k7vNEYviHFclKzO0crueVbMtEhFRGAqagSVZtRDfF288aCJU5IYEAV9dXtGlLkz0AAEAV8SSMvCkUZniOV5eYSNGXmaOX7odOk2QWMrMLodjW10O2LJlzbySo4Y1+wi6ZU68gqODvX0YDnGM9huHIsngZCAwqwGG47MLB/UcVSoHCKpUFYRXi0WjuWJlJVlKkdwRR9e2OAghxHAQQ4jZZh8oqRnNKWIykHLUatRPWGoghR3Btj5bA9sZyRNJPV94v4RmpE4kiV3i+GrfwhRwriGTAb2jK2SV08ppNh1aj1S9/hr7D+liZLnUuK4t7QxNlz6dWvi27LbBsGayRZuTFMo9nlVrAJ1aT1/SgbDuPOthvsNSZzC+RiP4wgakT2F8j6h/GEKePZjKuVOViaMDVqDE779J3dt674PJTND9YX53QeQmakHrC/OwQqweGI1Yz/CyReWmAAYGj3vRTbydx19j5j9CNy1N9Q5fVCHV2tvrHL6tkG8OjywkyxgXqaKbW41USMuQy0zXYfWboCmAF1gcwzClQWcx56tUCmGaUrCzmGH/VTDU2mE3Eszk1jiEMSySaVMhbmhQdK2B1gkhgxsUKbz8jy0ziTeLDLD2hmWmeVKvlhlg+OzRvg5c9w5FQCLW7RVIwVmCOVW6V5FJIYNuCK1bE+Q7loUTVg9OQIF1dqUTVgDTCo3A+sLhJBIYY4MsGlNIQ7MA7FIhYIkHVzBLXYU67XsDMtN5S1U1b9WhoMy03lLVTGmVTq0NwMMpXy8aZZ14exZtJpi2mQBfeUNbEW/w2vwm/TAR1iioGZh4aMhAAJqitJmU8tGQyxrjCLhM8AkYzxkoVOlVshWJBG3MQkAWPiB3GGZiZhSAg151HyhuamYUgINedR8oXvVmu3l/wCb4KIKI0nG/vXF/gfxOIY8/wBK/Srb+yFbP/Vnf5S4P8RfezK/ZD/DfB+i8v8AX2gEj+qXv8xGLxtRpRMSJB/BeHCdyhkCUpIurY2AEUEgFjewvywKdM6sOz84wGdN6tLs/prOqHfHM3K2QiUshjWQRkBGV1aNWC6gWIvS5B2B2UbgXhaSlInEsXZ9VYWkIQJ6iAXIfUxb1FIzmSTU1FxH0sdR9QpIX/3Eaf8A3YbWWGDw4ssMH59MYf8A9G56xyZZJIyziN1l0h9IYkqCwIsK5+dGrwr1kj+4AHMNCnW2f+8AHMNhh9o6ThPEz2Mp3btODRGuz8e3wvv/AK4nW2bVw+0QzrLm3DZq1iKhkuIVeuQAFu+YUUV5mo7vt9FLv2OhsWv2fQOGzVrEWv2bQOGzVrHER0clnQpPOfWsroV5w6SqtI5La6WgGu/njl+Q/wBIZnw3DKOX5D/SGZ8NJYZQszWezUbtG80qujEMOY2zA0fP/rgyZcpQBADHVBky5S0hQSGOqKv6Xn/Hy+v0jd/14t1MvujhFupl90cIn9Lz/j5e9/SN39e+J1MvujhE6mX3RwhlkYs7LyqmcCaQIhaerawt6dWogGhYB8vPAVmQl6YaoCsyEO6cA5pyIEmiZkdpMyC4u0L6y1coDqBINhj+5PyxcEAgJTThp53wQEAgJTTYzY874V4PB413hnN5wQKsEMbxiSwWYDqDxPuvMF0yx7kbBjvRwjaEyb7rJBb0OrbGdaUSDMdaiC3gxGg6494qM3ozLS5eMCXQZG5m68sIBpHM3oul7HdwNu2OS+pdISo0wppfVEldTeQEKNMKaX1ajuEZDD8aME8M+mi/PX/MYHN+g7IpN+g7I+s50/SXRFSbEWO2d7jzHyxiIy3fpjz6Mt36IQcSzedL5iOo1NpZhajIBIcoNNuQt6iCasFVuiBhpCJICVV35UvaIblokXUqrnjlS9WnLxOJ8Wzzc8eyosYp26wxVSzSD3hbS1Fj5EKANgBiIlSBd7VecuXiS5NnF3tucN7NhiPM6Yu4txPNHnxnKlS0ZSueh09M5ZiR8RpJjV109rYXWXKl9lQVgdB1e4isqVKF1QXgXwP/AB9xyIzE/jCVkkTlxgSIqMesmlQxA2XNnSfO9wD3w4LGgEFzSuW2HhYkAguaF8tL6NPtHXh1JnyuaSEKd11LbKxBWQbMHW6Go6CCDtse2OTygTElXOGrxjloKEzUFfOGo8YV8b4s+ak5sgAagDRYg159TGu/YUPl3weTKEpN0QeTJTKTdThGzyuZnRFEEIkZspl+7gBfpO6WC9jUAAfPe7o5ykoKu2W7R9IzVIlqV21N2lZbM8oA4BmeIoJOWFmBKFtcyvsNelR7wbNbbeekYLOTZyz02DZqgs9NlJF6mOAbRqyi6TOZst72CKP+qS0LIDRUSRpEgsjqr6t3W2KhEoDsqJ7Q48P5ioRJA7Kie0OPD+YT+MsxmneP2qNEYBtOk3Y1GwTqb4TYrywxZUygD1ZfndDNjTKSD1RfnYIzuG4cj6DNxuUxg5SSNtESq7FmBQ1EurXIUSy0S6QFNkv5k4yhJSFfiAhzTXjkHOflGQJCL34oIc0140YOcCXrohbwbiyzS5eNUKLFHmfifVu0TXWwoWtgfPBZskoQpRLuR5wadJKEKUS7lOWgw7zWTnzEWWSCYR1DGxpn5hLJEik6bpGJW9gAVYm6vAErQhSitL1OzPx/iFUrly1LK0vU6GxJzzFfAR1wXMZp3jRZYtYgQctkkIAPJdW13u5Upqo/g0B2OOTUygCWLPi415aIk5MlKSSCzmrjWMNDu3nlHXDXlUZcJJCKh1Rty3FqDCxvTLfeNCbAvU3eyBxdw3iQca126tZjkwIN8kHGtRr1azGZizebkzcUUJWOaAclQrnT0NW+skHetvOhtthwolJlFSqhVeWh4okplFS6hVeI1QN4blnXMSmPQZOXIXMkhXZetiJFZSDa9w3md6s4vPEsyw+DhmHpF7SJZlpvOzhmG7Av5RRD4enkp6QK6u6s0qUQgLtR1G6qj6EiyMWNolppo1c84RY2mWmlaMMDnQc8IN46K4XEPTk/P/mcQ88YvSv0q2/sitm/qjv8pcH+IvvZlfsh/hvhjovL/X2gEj+qXv8AMRi8bUaUTEiQ+8GEe0G3KEoQpD6Kax8R1AlaskDfb5YVtb3IUtj9Xg9dDxfx6jlIiZCWEjgLzuYpXvrA7jfYXR9bxSR+aaZaG3RWR+cphRhk26EGUZA3vAStNspo2VIU/oaifkDhtV5uzDa7zdnnkRtYci5iSSLOPBEwcwxSHehzV0g69z0kdqqX51jOKwFFKkAnMjdzujMVMSFlKkBRDORurhy0dRcPkqDLx56qaYRrHH3CGS2JD0dQFjV5SH034ZiXUso0O52c7o4ZiXVMVL0O50tqy1aIugRxGsYzSdGYk96dLagI5G1FbssWd0u+5G5oYqogqKruIFN49niqim8VXDVIpoqKbGAOyEEObmfNvD7WVUyysZFoKW6iXC2B1bigezVv2w0UIEoLuZCnOiGyiWJQXcyFOFN0GSeHY5UDHMqJuZKJGdgeYA+kP8fc7mgTq9fUYtCkFrtGDaqQMWlaC1yjBtVMMP4jqLwpBoZWzUesyAK4IoKC4vTq3LAIQNq1rub2hta3BCSzYc7+EcNsmOCEFmw101ZV4QszXAxEvMizCu6zctQNK7g7Neux29NvWqJKmffN1SaM/NIOm0FZuqSwZ/thB+Uy8hERmzrKGzNSBXU6H10XL8z4rt7AIrqv1GpSXN1GVNYbZu8IEtSQTcl/20piGwZt2nKFHEHjBlEnMkntveFl7+7q6ZhsBKNifiX0weWFMClgNHHZqhiWFMClgnRx2avGFGGIYjY+GsrK+UGnNciPn18IHX7v8PUCdiDp7e7/AE4z7QpIm1S5b3jNtK0JnVReLeFcm5eOs1knXKZrRmuZHrJlqIAs4aEEai1nrYGxYpCdtVGJWDNQ6WOVcq+kRKwZqHQxyrgGPp56oxmNCNKCeGfTRfnr/mMDm/QdkUm/QdkfWc5/zP8AE868s75+X24xE5bv0x59GW79EZ7N8NbmSNFxI0SQAW1NpViYwSHJNi3FCz3qzWGkzBdAVL5zy3Q4iaLoCpXs7Vy3eGELONrJlnMb56UkoDWkmwdQC/GR2/7vlg0q7MF4SxB5JTNF4SxjzlBOayZUZ0rnVNmiW0F5VNkdYegGAG+xN7gXvRK3KHR5sNzQNK3Mt5fmwOxsuXhZnfD0Uaz/ANY1vEEZa5YDBtV2OZ5UvbfqGxvBkWhainssDt9oOi0rUU9lgX06tXLYxRwG+RmGXMPG6aWCKyjXswJNsCaBraz19jdYtO+tIKXBi8/8xIKQQc9GHO6Ccx4biRJT7QHdE1qF0Uepgym37rQsC9221bXVNpWpQ7NDt9udUDTalqUnssCWz9uc2yeQQSPF7ucQL7Hl9baR295XXYKb7Gu4J9KKpUkKql+0fTKFVKSFdpN7tKbwyzhN4fyCsH5XEDD1R910amIevwx8NHfetWGJ0whr0t+Rqhm0TCGvS3x10pqz9INlhkKhxnHUjLazqcEsTq1pvJ02FS+96htZojCkuxRnzltgYUl7pQPqb2OG2EfiiJ1dA2YM+xIYkEbmyVp2NE72aJ9MM2cggsloZsxBBITd52CEuGYah1n4myZAhzBPMTqKEAEGjtTkkb1ZCmwdsLIInfUnCFpZE8dtOBz/AI94ng//AIpf7ub+FJiWr8vePMRLX+VvHmIf5fgkvuWPEOWXijI1dJCjlvGANdlVZu+1aCfsWVOTUdW7E+oMJqno7QEt2J41ByxPrHvCsqwKxvnmVTBanmALGxMJoU5LAFtNELvGfIWOTFAuoIz446uXiTVguoS89GOOrfnjHoglBW+Jso5TOxG5QKIzo2k6j1sBR+JCPUiXkF/w8289US8ggtKzba71w1cDGT4dBE0+mSYpHdcwKTtdXXcbb/8ATD0xSgh0pc6IfmKWEOlLnRBfhmEHMELO0VJIUdKUsQDpHUwA1ehPy27gdoJ6uqXwcRS0qIl1S+DjnRDnh2Uaoic+4JViqqyWjBH0A3LQ17gfWBNlbGF1rFewPeo1ZeGuFpix2h1Y141Dh8svDJ4D8QfeyPe94d/X3nEN+5/zOM7pT6Fc9yDWb+qO/wApcG+IvvZlfsh/hvhjovL/AF9oDI/ql7/MRi8bUaUTEiQ/8FtU5tCymNg2ldRUWLYeh8tW/fCtr+jHOFLYPw8c4v49QykQ0PZkcq7xKvT9UsNiSd78++KSPzTUYaYpI/OVUYCj5wj4czh+hA7aX2K6unQ2o18ls35VflhqYARUth5w1MCbvaLYefvGp/pLLLKrTxlZhzBIpQ1HIde4XUVCglKAWxRJvCPVzCkhBplrHn4wj1U0oIQaUauIpv05wtzXEsv7K0cKskon1K5PWydYtmA22ZRpBrYn7TJlzOsBVUNhkDTl4MmVN60KWXDYZA05eD+D5PKNDBry0zSPqXUofTJJ10oIPYAxk6Rex77jApq5oWplBhsoKQKcucFqZQYbKCn3xjwLkoxFKctJo57qxcOQVBkpauiVBi272r38485TpCg7e338In46nSFB2GDY086+EJ8++V5FRg87mHemAKW1bFyBtp23PffaywgTb/awbxhmWJ1/tYN401bYZ+HOL5aKJFnGsiS6ES2opxerz3ZTffbtsMBnyZilEo0accIBaJM1aiUUppxw+8Wcb4xlZUkVRp1yRFahA0aVAkYG7Oo2dzZ7HHJUmahQJyBzx0COSZE5CgTkDnjoG7hAfD3yS8oaGldZxqtGuSPVtS69ItfwSCdR71i6xOL1YNwP8+EEmCeb1WDcC2zTnogeWR+XKIYlMHX18s7C4dRBLMRREfcmuYe2rFwBeF81pR9uzXwi4AvArPapR/8AbZr4aoS4ZhmNLwVsmMsDmbLc2tKs96eg6tIYCq5gvv2wnO67rPw9Hv8AaEp3X9Z+Hg2rGv2jrMyZI5ecxrocNUaGR21UY1DVYrp5rbg71uKAPEid1ib2+g108o4kTxMTeqMyw104sOXGYw7D0E8M+mi/PX/MYHN+g7IpN+g7I+sZ8rUnMBKVLrC9ytZ26+dXjFQ7hsafpjAlu4u40b/wjATTZACSoyxLKE0l10qVIZgGYhiG0kK1XTbgVjSSJ9K+UawTaHFduFedUEcRmyDazDzOa2nQX1tR+HY6vUBjqvY0N8VQJ4a8zbueEUlptAa+zZ4c8Ghf4ukhbMOYkMZ1ScxSCKbmSVse3RosdgbwazBYQLxfBuA9YNZQsSxeL4NwHq8JcMQzDbhUkIgzAkjtyFMb6WbSd7FhhpsldzfY9+xBNC76Sk0zELzQu+kpNMxDKebI8uYRRNZQaXZXOl9TduvpU2mkm6AptR+IIE+8m8c/DnHwgKU2i8kqOerBtm1/BsmMvs3LU5kmhlMvpUMwLfGCAAQCRsd9hQ+dhHWXj1fePpAR1t49X3j6Qn4VmshTc+BxZULpdjQ6tTdxv8Nd8MTEz6XFQxNRaKXFc0b1i55sm8YtSWTLBelXpZAW3+IXZZBbbd/kDQCcFbTqwioTPCqYFWrDkHCF3iGOENGYEZUZNQ1BgSLIuyxs7EEihttg0grY3zWDWczCCFlyDzzjCoj/AK4PDEOPEGagkEZiB5gCrI1EBtMUS6q9dYk7VexPfAJCVpcKwy4n0aFpCJiSQrDLVU+jR74P/wCKX+7m/hSY5avy948xEtf5W8eYjSjg+VqAywTuWhDtyxIwrTGzb2aK25FbdS+oOE+um9oJUBXVrhHrpvaCVAVaraT501xVwnIwKVb2aVopINLVGxLE8kEgkmurWQVC9LL67WmTFlxeDg6dsWmzJhcXgCDpGv7YvV49XgmXtayczVExI94Nb1Hp/CJUFhJ69JHn2518yvbGOrCv2idfMY9sCuqgq+3LfGV4fLGmYuWAugY3EWII3+EmtyBt2GHlhSpfZUx0w/MClS+ypjpgvwtAkmYYGAyKUkpQGfRYpWoMpOkkb389juKWhSkyxVjTfA7UpSZYIUxcan88YZ8Hy+VdlRYGeUI4lGhyASrKrKvMvpYrq370VqsAmqmgFRUwyw9s8vGATlTkgqKmFGqNOzPLxijxEtcNQVVGEV2qpeIbVZ/zOMzpQuhXPcgtlL2k7/KXBniL72ZX7If4b4Z6Ly/19oDI/ql7/MRi8bUaUTEiQw4JxM5eTXpDggqyk0CDRo+osDYg/wDzgU6V1iWdoDOldam67Q745lJF4fC5SJI2kD0ha9UisV6TsBpU+Z3oDzGFpKkmeQ5JAbhC0haTaFBySA1dX8xnMihL0JBGdLnUSR2UnTf9r4fmWrDayAKh4cWWFQ/8+mMa2PiGYj5aCDniMyATKWIfUHBdGrY7k6tyawgZctTm8ztTRt9ozzKlKclV12pSmFD7RZFxfMErryjBQXrQp2JE96RYr6XyIPul32xwypYBZfNPbxjhkywCy+P/AE48PEwLNxDNmZJFhlCpmZJ0SzXUQeX2oABCP/c22CBEm6QVCoA+8XEuTcKSoVSAffxhZPDm3hSJo5SqyO++o2zBQdvUaGP/ALmwVKpKVlQIwEHSqSlZWCMAOH8wF/Q2Y/Eyd6+E98F6+X3hBevl94RP6GzH4mTvXwnvidfL7widfL7wjqLg84IJgcgEWKIv5X5X/wDOOGcgiihHDOlkUUIe5bO5mJUWPKFRFOJF+OviDBW+sdwuo76TWFlIlqJKl4hufNtMKqRKUSVLdw2XH1bTCvPxyESs8nL3YmF5HLH6KtjZYtqU2e/KbtpGDSykMAH1tt53weWUhgA+sANn5euuEuGYZjceFJ5VyZMcWthMpUOa1gvCulB3JDaNzQGv12ObaUpM3tFqehx5yjLtSUGd2i1OFDjufhE4hnZTlc4syBJVZQV2BVZDEUoqArUkemzvT7ECw0QhImIulx7O+OsxJaECbLKC49Q741FS+0cMPjSjUgnhn00X56/5jA5v0HZFJv0HZH1yYNqbQoZ7k0q3Yms5QPyJ2OMQM1cP/wCY88GYPQU/RGSzmem98saxujsOa4ZnACJKHRgyht0jdiVo0qUQQMOoQihLgjDiGIamJGOuNBEtHZKnBGAwxIYhqYkCtHd4v47JmiM0rZRdHSryI40nQ7JrvbVWkruOnTbDYVSUJfZN/dufnTlFJAlC4QuuQOsO3OOUL/EmRnnMkuYCQPECSjXbB5ZCvUAV2ZjGCT+BvQwaRMRLZKHIPoB/MGs8yXLZCHUDnsA9K74Ty+GM0pYNAwKIXPb4VJBN3RqjsN9sMC0yizHGkMi1ySzKxLRfwGWYZbNBApjYIHuXQQeoLpFjVYLdPnQ79jSeEdYh8djxSeEGah8atR9EO+I5zOcucNleWhRken00UaQ6qDDU276u+ur7XayESryWU52bORohaWiReSy3LuKaW8MG0YQVl8xIkY5cJlY5TL0LGkfSfEt21ixQ79vPFFJSVdot2j6QNSUqV2lN2j6c+MK+Gy50LKpy2vUtdSqlAq6dhWsHXen6yx+dAmWJLghTeOjh7PB5gkOk3mbfoO7Dg8NuKZvNnmImUkCcjqtiG8uolW+tGx0d93vucBlolUJWHfnHbjsheUiTQlYd93jtx2R5wvMZpFGnLqXSOJaeTUZVVxsK2s+0LsT8LJQO1yYmUTVVCTlhT7cXjs1MlRqqhJwGBb/9eLxk+OHM8rL89dKaW5XSosauq63u67+VHzsvServKuGucPyeqvKuGucWeKJ5XMXNiERCAAA35DbTfQKo6O4v545ZkpD3S9edu2OWVKADdL1527Y58Hf8Uv8AdzfwpMS1fl7x5iO2v8rePMRp+FcQzQaEcpFQxIIw7alJhCTX0g0zIi0T27g4TmIlMS9XrvceBMIzZckhRckuXbGrjPIE+8DcJ4hmozFKmUDO0Qp9ZplTlIDpvSCFVAfO2vbti8yXKU6Suj6NsXmy5KgUldAcGwdz7wXBms4jwhclTrEUjDOpGkaNRo9+6WGJ2IPa7GUSiCSvOtNv3gakSVBRMyjuaZ1++EKMu2fGYTRGBIW1IjBCV+FgHJ6h8SG3NmwfPByJFwuac4ZcIYULP1Zc0zNfDLI4QF4ZSQ5pzSmREmYq50AnSwYXVA0TV0LHlgtoKeqAyLQW0lPVAZEjXnSHfC/ahyVOWrlLNostqkaNHV42oE6hZ0KQKogd8LTBLN43sW3OQx94Vm9UbxvYs+pyGOzTxhZ4gQrwyNT3BhBog7iTiAO42P2jCHShdCjz/ZDNmL2onb5S4N8RfezK/ZD/AA3wx0Xl/r7QGR/VL3+YjF42o0omJEiYkSNbx3LKOHQMJ3cnldJKlaqU0CFslGtdJJ06/LUBhCSomeoXWx9PPxjPkKJtChdAx25eelqtqjL5XRq95q003wVd0dPfatVX8rw6q83Zh5V5uzjy/hGjTw3DLymhmZUk5h94qsyhC9LStbOQoOkL+EPlahtK0OFCobDXtyhM2paHC01DYa2rXAb45y3hVSYtc66Xd0tR5rrrTZF6tAHbbWvc7YirUasnAP5e/hEVayxZOAB4tjsfwMKMjkA+ZWE6qMmglQLq6vYkD7bIHffB1zGl3xohhcwiUVjQ8OJPCg1Ac3TbkaStkC5wtdtRPs58l+NPXYAtdHbmnvC4tlHbL9vD6teBiReFFblqJrdppIWIVSqlLomnvcC+3Y/IaobUQ5KcgeMQ2whyU0AB1l93Pl1lfCCyAMuaQob6tDCq13YaiCNIsH8YvkQTxVsKaFNf453RxVtKSxQX/j38DHb+CwK/rURBahpBO2jmDe9OqvwL7EGzifGf8TyW4a44LcT/AGHktw1xRJ4XUUOf1c4xEhQVApGU/FqJIc0oBsqw8rPRaia3cn84uLWTW7k+vPdljC3O5SGIyRuZGlQsAVK6O6ab7mwOaGAJ30Ue+DoWtbKDMeOf2aDIWtbKDMeOf2bfCzBoPGy8LZWRssSuZMZMgEYGnSjcyEMXJFjYhwBX0RPljPtCkiZVL0rrocPLfGbalpE2qXpXXRWHlvaK8xlXWDOjWz6TDuI1VWBA6ShTUpjFbAjTjqVJK0UbHP1fPxiyVpK5dGxz9Xq/jGRw/GhBPDPpovz1/wAxgc36Dsik36Dsj61m0B1gvyweYC/1LGd6u47d+/ljESWaj4fpjz6SzFnwpp+ikZvMJKTMFdlITrWR1d2jBlI0hQEp2Crumq8xe6v1NpKQA42aHpvptamkUdSUC64zowYA001oK4sydIp5xnh8tTkZ3VGG6UZAzEcxwLAGkF6LBthLrF1qxJcxDp7FdO4eX/jEkzEOkXK6XpgPLD/i2qBs1kwgzwaZ5pAUMhjVVDMZCo1I0Z1bjmWrANqG/c4slb3GDCrcNL7tUXSu8ZbAAVZ9DaQd1RSAOMcNAnzHNzyGQKxc6HUuwOy0BpOqlawT3B3okFlTDcTdRTbhBZM0mWm7LLZVFBp3QLwKEmDNFZmSlW0AUhlOqybYEAdrAJ663uiScQFocPBJ6gJiAUvr0c+kP+J5DMhZi+dDkRvYABtAZd7/AAQ1MPW3C74VlrlOlkNXxp5QpLmSiUtLavjTy9HgjLxStFUUqxf1PL6nYdh7zcPfRv3ajQNjtvQlIV2g/aPpxiiigK7QftH0yz2Qq8LZR9GYEGZiFqupwr9Is0dTBdNGrYA0LOxFE9oWl030nw+8MWpaXSVpOyleDvsgzM8NnuW8+hqHU3Qer6Tft22b33/qD62BpmS6djP25bVAkzZfZaWcfbm7q1Qe+UmY9WZ5ZKQ8rSoVVOvL6CwOokEMnUCOqBviCYGFIGCXxeupT6NfHXAgtAwS+L6cFO2GumhWTxhOIZZVSIrOspZTaqG93TGhuB33Pl3O1EE6UtRJLpb1jVlqJUp0t6w/zHCXzKwu8rg+zGT3tGyrsmxpaGgI5ZrNMu7WuFUzUyiQBm1OdNPaFEzkyioAf3NTY+vNwwpjhWJwjhqw5mAo5cSZeR7IUbmBiQKYnYkqbA3UjejUmzSuWpxgR5xJs0rlKBDMoD/yEN8tl5i2VJl6TCdCxoFKjkqyuQwcNYKxFtvQd9wKUgBdKvntwo22F1KQAthV6v8A7YUbb4xTw3K5kPARmUDuh0aloo+mMUCCAxKEAWSDySpFpQtMXLZXZptxFeFfN84tMXKuq7NAa6xXhXzd6xQeGSbA55Shgcs/KJ92FiverboKrqFkGMrtWLdYnuVcZ519fN4t1qf8dXFHzrwr5vAE+RbVllkzqqhA0yaSABpj3UimalIW200YyvkMFCx2ilFdHHHRpo+LwZMwMspRXRvOOitaPi8D+D8tqzWkTaFA6mUC2TUqsFDCtwbNjZQ1juDe1KaW5H87uXi9rU0pylz5HW3LtGkly7iTLq+dYJKWVmJ1SFm6Sijl2pp+WXLECjdUEwmFJuqIRUcN9d7fzCQUm6opl1HDaa6nZuOMKvGQPsRsljzUtj3J53EdzsO/fsMIdIfknnJEM2H8+mg/+suLfEX3syv2Q/w3w30Xl/r7RSR/VL3+YjF42o0omJEiYkSNLxfNZY5GFY4gstpb8uidIcSDXVEWY27k77gUMJykzBOUVGm3Y3rCUlE0T1FRpWj7GpxyhFkGYPaxiQ6X6SuoVpYFq/si2vy035YZWA1S0NTACKlsPP1wgzOzRmRjLl3STUdaI6xqp36VjMRKgbbEntgaEqu9lQI4+LwNCV3RdUCMjj4vWOYoomrTl52stVSA3pFkD3PcAgn5el46SoYqHD7xCVjFQ4feOZhCjaXgnVgdw0qg/IUYdvL/AMOIL5DhQ4feOi+oOFDh9445mX/FS/vl7fuvsx1pmkcPvHWmaRw+8TmZf8VL++Xt+6xGmaRw+8RpmkcPvE5mX/FS/vl7fusRpmkcPvEaZpHD7xOZl/xUv75e37rEaZpHD7xGmaRw+8TmZf8AFS/vl7fuvtxGmaRw+8RpmkcPvHrZ9QjIkSaTdM4DuNXLJpwF7cvbbYSP64gllwSeGGeW/wABE6skhRJ3UGeVdPgIBwWCxo+BS5IQMs/xuyhjpJYKHjb3ZAOm05oPnekdsKThOvujAexx3tCU8TzMdGA82OO9o4nlyvKzKoUGoxmEFWZgQAZAshQEKTYF1239TAJt5JL5v6UeOpE68gqfN/Sjxn8Nw5BPDPpovz1/zGBzfoOyKTfoOyPq+fC1JzL0VLq099NZ26va6usYqHcNjT9MYEt3F3Gn6IzvFIIDHIscUysnKXSI5FjVxQBdDGQzHude5UrVkkYalqXeBJGeYdtRfyzhyUqZeBUQXfMO2ov5Z6omf4PlGaVvZ8wht2pYZVVQWkKgDQdNKouxQa6sDaJnTQALw4jVERPnAJF5JwzD5Pnp3tjWEfi7hCwzVDE4REUyag1AszAW3auy7HuCLu8M2aaVo7RqcIask4zEOshzhwjrjJykc8w5DhSh5SgtHoLbqWVrJIBBvse1H4scldapCe0Neb8OfKOSeuUhJvDGuBfY38+UUeHZcsscxmFyFWVNSlgAyOAwoGmD8vc9hdb4tPEwqTdw+/s8XtAmlSbmGfEeDPDOTOZDnzlUBjeFwhK0sZPMVAFEe53i62B0nVuxo4EET7iXNX44a9tM9UACLRcSCagh9eD57aDGmGEFSCAxL7RIVX2TL0quQW+PYJ2cg0RYoEb0LwMdZe7A/uPpAx1l78MVvKywwzyhVwI5Qxz8wyRppW1M1l9yKVQq6iLsWCAQLoXZp3WhSWYnZh5wef1wUm6xOzDziyYcM95p5n0fR1Nu3Xuej4vg2+Hdt+2IPiaO2PO7HXHB8VR2xrsprwx14QzlGT6y5MqlIhK4LS8vU0O4lptJX3y1dECMbknAU9bRqYtk9Dlw8YCOvpdpUsMHorKjvQ8TGPz0sJSMRRujAHmFn1ajZqhQqhX+m1s+gLBN47I0EBYJvFxlTnnwu42MvaezXWkatV3dD4rFaru9PT2rzxWT1les554xWT1tes5+22sEeD/+KX+7m/hSYpavy948xFbX+VvHmIf5ZMsXg35r8kmUU04VeWNq0vpKyEnbso7+qqjMCVZB6ZZ7soUUZoSrIPT+3PdiOJgThiZG0HNZbjZZ2DMl7IexotvzFKKTY0EDuASYZ9aZ08ftU64JMNorTOmen7VLZ1igtw2wQrlRGxKl3BL0hVbC0p1cxbFjTpOxxb/8nDXqwr9ot/8AlMz56sK18tbwM0mRVoW0O6bcxA5DdkJDEqAerWBorbSdjYxdp5Cg4By8ftjF2tBCg4ByLUz9GxzeBeB+zGY+0ahFXSLJ8xsSos9OqqA6tN7Xi87rbnYxgk/rbn4ePPr4QtlqzpvTZq+9eV/PBg7Vgwdqxo+N/euL/A/icQx5/pX6Vbf2QrZ/6s7/AClwf4i+9mV+yH+G+D9F5f6+0Akf1S9/mIxeNqNKJiRImJEh7xmRjlMmGXYCTQ3ND2LF2oXpo7AXtXbCskDrVtqyhWSAJq2Oh6N/MK+HqxekcIdL9RbTsFYlb/tC1rzLV54PMIAqHg8wgJqHw8/TGNimZzKaF9mEzjmgTBgQ5OoFwxXyNnUTvp+W2eUyy5vMKU0aozSmUpzeYUpowp9soo4iJJIoipSArNNVzEcsyamMRXQNNCMDSCa1iwNYxZF1KiDWgyxbPHXy0Xl3UqUD2qDLFs8a4+FMIy3FEYSuHkEjXu6tqBP53n6fow7LIKQwYQ9KIKAwYaIFwSCRMSJExIkTEiRMSJExIkTEiRsfDGaZMqAmVadudd0ukC4tr3OqwPKhzLxn2hIMyqmp787ozbSgGbVd2m/PndFvEcxMctmBLlGjYm1YRqoVCYSLYVdINF6f+b36qNZaUdYm6p/evrXHKOS0o61N1bjbia+tcctUYnGlGnBPDPpovz1/zGBzfoOyKTfoOyPqfGfo5/zJv+3O4xpX1J3fpjBk/UnaPNEZ7PZqdTmiMqzcxlLFXJCa4jGVA0AsdE53qgSp3A3aQlBCe1h7v5iHEIlkI7eGrFi+nSnzwy84jnZWGZL5MpqdddyRDSzCcigYvSRuob9O53OIhCRdZfgdWvVEloQCgBbthQ5XdeoatUccdzmckWcPlniWQU/koCyyz2QF3rUwJHfSxNknHZSZKSllO3sBFpCJKSllgkYcAOeEV8V9uE+aPK1kxlZGKh+hQELK5UGjoJAr1NGrx2X1FxNc6bcY7K+HMtFWrTKprhv9IUcEzMq5fMqsTPG4XWymtJAYjy32LEj+z6A4YnJSVpJLEQxOSgzEEliMNeENOOcbkiM0EmXEZkjCkI472zBjpFEnWdX1iB2G2ASZCVMtKnY6Od2iASZCV3VpU7HRsp4U0a4YwzlIxWXacnKQUAoKj6S9V70V1bAb9tsCKQVVU3aPpASkFVVXe0fTCAOBSzIs3MybOxVdCiBEHc3qpQSCLGwJN1teCTghRTdW28mCzxLUU3VtpqTwgrMZ7MEy/wD67TcFfAvSvXv8Hw7np7+7G+2Kply6fiZ+3L64omXLp+Lnxw1468K4QYM1LZMeUJ0xx2sgAMo15fWFUKwILKDRNjns29jA7qf7lZ5ZULaOQ0CuI/uXmcMqKbRykCMbxo5jl5cTxBECsIiI1TUNRLXQHme23cGuqzoServKuFznWNKT1d5Vwuc6vlzyIt8TzOxiL5fk9AobURQ7dIIHnpNkaj64rZgkOynrFbMlIBuqevP8x54P/wCKX+7m/hSYlq/L3jzEdtf5W8eYjRrmZP6sY8lI4SL4ulSxaNIjRAbpIYMAd2Lj7CpdT2gpYDn1fV9oSup7YVMAc8Kk6tmoCOuGSyERMcieXHCxBJUiRaiNa201uFYHqrmNSkHbkwJqL9SeGPOW2OTAntATKk8Mcq7MsBXTVl+I5iTQ6ZNQeRJpb3YXYR24BSjpZQ2gk7yHcA4sZctLgrzGnXT76osqVLS4K8xpfOmOeD6BAkOazTSZdocqBItaehCpOiI2F0jQCCjnfvLsRdYIUSgFBSqeOJ46N0EKJISsLXQ6y+J45jdAHhV2XMyaondtEgKIqghjsDRoJTV5bGgBglpAMsMWw51wW1AGWGIFRU81pDt+OmNoZJ8qiQshIVVjY7u/b4WUVaUT2A74XEi8FJQpzv8AvthYWe8FJQslQ2jIbX07YXeJ5tfD1eq1NE1ely8QNf8AXGf0mm7LI0eyIYsibtpbQ/lLgrxF97Mr9kP8N8M9F5f6+0Ckf1S9/mIxeNqNKJiRImJEh9xmFxk8oSWKNroGJVC7jYMBbXubJ39MKyikzVjPbCklSTOWBjTPGE+UCaveFgtN8NXq0nT38tVX8rwwq83Zhld5uzjy/hG8yvDXaKE5edlgqTpkVdZQmUdJEe5ZIztuRqHlWMtUxIUq+murB6a9JjJVNSFqExPaphg9Ma5EwD4mgKhOfJK0JzGZUnlRqQVJKsGA6tbOzHsDRodOCyFOTcAdhmeaQWzKBJuAA3U5nfTU3Lxks6I9bcosY76S9XXzrbDyL13tYxoIvXRexijF4vExIkTEiRMSJExIkTEiRMSJG08KwZl8rUEkca8/dihLariFXRWt0NVZ0nGdaVSxN7YJp7xmWpUpM3tgmm7P78Ymdy865XNAzwyLqYykB9QbXDqUDZV95oHbfS29DEQpBmIISRo8fSIhUszUEJI0YNgreaP4Ri8aMacE8M+mi/PX/MYHN+g7IpN+g7I+qcY+jm/Mm/7c7jGlfUnd+mMGT9Sd3miEvEMjmjzCJ1jiCxWJURTTJFeoiMCl2UGhfLI8sHQuVR0ua4PpOvl4ZlzJNHS5rgTkTrzx3wDxLheaCZmR8xE2kRmRdAO6g6RWikIViPKwxHngkubKJSkJObVgsubJKkJSk5tX71rA3DJc3PDmZhOtaveKUDFiwN0oUhbBI8rJwSYJKFpRd2ReYJMtaEXdlfv/ABHvGsnMZH9ozqBxE5BphrGtiY7CgHqvp30npoaTp5KWhhcQWfhTHnHGJJWi6OrllnG6mP3zxzqu4Rl5my2YZJFEa1qQprJOl9x0nR06l17fEBeDTVIExIIr/HHZBpqkCakEV2tmOOyJ4xgkTMaZJOadC0+gLqG++3fz6t79cSyqSUOkNEsakqlukNXB352RqMpHOyAQPGh9ky+pnBJA94QVPZdxRYja7FVhJRQFdsE9o+kIqMsK7YJ7SvSFPhTKS6Zxlp4SSqam0yWoBsEFlAG9W1GhvtWD2laHSVpPhB7UtDpMxJ8K+MMM1w7PXNqzUZqEM/T8Q95/Y37P7z+0N/QSZkhgyTj7ctAkzbP2WQcaeGvZSDDlM01e+SMlYeSUSlDa8sE1akZjqBiOoHvEQdlOKBUsZE4vWuCvvx1wK/KH9pOLua4KdmIFK7jrjCcRy4VISJ1ltW6V1e76j00QKv4vLudqonSlqcnst6xrS1EqV2W9ac84G+KcvMjR86RZCUBBVNPkPwtI5m1DXZ7V5YHZlIIN0Nz4bIFZVIUDcDV08tsjnwd/xS/3c38KTEtX5e8eYjtr/K3jzEayHKZ10hMc8Ua8qPSoQ77Q6WNhiSLjt/wdBO1YSK5IKnSTU57fvTOM9S5AUq8kkufVxlrpm8A5Hh+YLRn2tQ5yoKII9R5dKVUpp0t3O+56PsOCLmS2Iuf3ac4KuZLYi5S9UvnnXnGLOH5HNlYCcwADC5jAiVzskdIRp6tSFPX6I7Wu3FrlOrs51rrNePnrjkyZJBUyc61bM13F+OuAGyM5XLc3NJFESnLkK1p91EQdYUHZWCWT/wAki+kYJflgqupc5jecvHfBeslgruoJOY01OW2u/XC3wxl5WmdYZFBCHUdBcMupdhGVJbfSa03tflg1oUkIBWPTxg1pUgIBWM9LMdv3jvjuXkXL5YtLzEKkqNFaTqe111bUd6PbV2F78kqSVqYNv2ZRyQpJmLADHbjQVaL+N/euL/A/icQxkdK/Srb+yJZ/6s7/AClwf4i+9mV+yH+G+D9F5f6+0Akf1S9/mIxeNqNKJiRImJEhrxEQ+zZcx6eZ1iWg9k7VbMKNCrCmhfbfAJd/rFPhlhC8u/1ir2FGw9PWAsg9PfLEnS40kX3UjVX9n4r8tN4IsOMWgqw4xbDz9cI1soyRET5hORKNTGNYmVT1SsFYGM2BUa2L8xW14RHXVCC40vs17TGeOvBIlm8NL1wGvaYrzU+RZowojdTmGOmKORWCEyaAbUawbSwGFBVCi9Rx1KZ4BNRTMjGj7OXjqU2gAu4pmQz0fZm1NJOQiib2dRlVkRQTNI078t1FK5WlBivTX4IBrTRCm8WHWEqKTkGrq2+MXHWErKTkGDjRtx1+JjrLyZHtK0bKMyzdKOrcog1bCMbBiDXoNscIn/2g4aRjxjihaMUgvd0jHjoirK5DIlI2eSQDmlZWUOVVfeaaPK3sBCL33Ow8rKmT3IAGFMHy17YsqZaHIAGFMHJpr2++kX2zKooKRhysoZEcWdFdaysAA6k1poWKN1dG9yaosS1K7cm9YvcmqLEtSpGnJtGuFmat/eCLSlAdKnT0hUJv1JIJ+b/PBksnskuYOlk9klz7uedQgXBIJExIkTEiRp+DQ5VsqPacw6jnbRrJf1OvlBWI6S41fIVfbCU0zBN/DTli23PhCM5U0Tfw0g0xbbR6aqR3OmV9ln5U0oAYhY2mADm4lDCKgSCC72QK0KN6NcBm9Ym8BtbDHPw3xxJm9am+kbWwxo/AbzGVw9D8E8M+mi/PX/MYHN+g7IpN+g7I+tZqNWLq9hG5gYqLOkjOg0KNmvkcYiSQxGr9MefSSGIxp+iMTm+EZIxyNE8+rQCimNzT6mUAtoohqAHbc9+9aCZ05wFAa6jDjlGmmdPvAKAZ61GDDXl5Rdn+CZcrKVWbmBF0BIpKBWNLDXCt24bqNWCD64qifMBDs20aduiKy580EOzPWo0nCpybyjJTZV0bS6MrHsrKQd+2x3w+FpIcGNBK0qDg0jzM5Z4zpkRkPemUg160cRKkqDpLxEqSoOkvB/DIssYZjM7LMB7pRdHZjuQp/C0jetid/QUwzQtN0UzgUwzQtNwUzhhPluHaJNM0msJcY6t369vou1iMAmrDEnSdlEFWhw4DZ7Ka9v3gKV2lw4DZ7Ka9v3zbSRQNEvPnaNPZMv0q9a9325dEuQaPbbzq7wAFYV2A5vHLDDPKFwZgV2EubyssMM8oVcDXKvHPzJJYUAS154PM37BBGC9fFVGq3I74PO60KSwBOzDe8MTzOCk3QFGuWG96R3NleGdemaU1H0Xe79Xf3e3ZNu2539OBVpo6Rj4cY4F2qjpGNdlNe32hlPl8n182Z5dSRCR9RlMdtDREojIXSpmUrZsIo7nYSVTaXQ2LDB8cn2QBKp9LqQKlhg9FZPnQ7zGRzzwFY+Ujq4B5mtgwJs0VoDy+zy22JZ5AW5vEao0ECYCbxDZc8+13Go8upT2diw0jUSTd7XYKKBvfYsPniskzC98c8faKyTMIPWDnifSCPB//ABS/3c38KTFLV+XvHmIra/yt48xDibK5AiHn5qQuY47pzIFX3epLCHSQDKAvlQuvMCVTw9xIZzk2n7QsF2gFVxAZzkz41x2VgfIZDh7lVaVhUIeRy+ldY0hkUFNRPxEAA3Yrtiy12gBwM2EXmTLSA4GbANlWpq0WZXL5GVYw8hqNJC5jjYNWtQhkIiI2QtZ33rFVKnpJIGLYnVVq6YqpVoQSQMWZzTAu1dPhCXIZaJGSTMAPEatY5U1777rd9r223rfDK1KUClFDrFIamKWoFMuh1gtHPCEy7SNzmZI9JKbnvYoMyox7XuF7gbY7NMwJF2pz5cecSaZoSLlTnySPOOuKDL8qEw/SaSJQSxOoM2+6haI09j+gefJfWXlXsMokrrbyr+GXPO2GPG/vXF/gfxOIYxelfpVt/ZA7P/Vnf5S4P42C+QykaK7uUjeljfsqFSbK0d3XtfcHsQSfo1kpCiQAwzGqASmTaJilEAORiMz9ozH9EZj8RL+7b/TGr10vvDjDvXS+8OMT+iMx+Il/dt/piddL7w4xOul94cYn9EZj8RL+7b/TE66X3hxiddL7w4wz4gk8sEEXsuYBhDDUQzWGN0F0Cq8tzgKChK1KvCvOmASzLRMUq+K86YAg4fmkOpIZlNEWI27MCpHbzBI/TgqpkpQYkcYMqbKUGKhxjSRcUlKIJ+HSTslnXIpsszSuxPu7omQdJJHQPXZQy0uSiYA/216oSMpAJKJoS+jcNOrHXHBzrWNPCqAMhPugWty5TSxi20a9gQ16V9BXbgzm6M+Oecd6sZztGehnzzbVBOY4w8n0nDHf3kkg1AmjIzuQDyrq2G3Y6dxvtQSQnCaBgOG+KJkJT9M0CgHBhp1eMCPmTakcLYASO5HLXcNrpPoL0jWK7/D+bpuE/wD25Njsrjz5kCf/ALcmx2Vx1eO17srxJlXSeGOVMnMZdAAamlIDDk70JdPoNC0FxxUsEv1owby16vGrxVUoEv1odm2Ya9T76vHGXz7ADXwkM48xCFB+OujlH64v10L2rEKBlN8fvHVSw9J1NuzN9XiYW8VbNSlgmWliiYD3SRtpBqPVQCgDU0atVdwPTBpfVJAdQJ0vt94NK6pAF5QJ0vXNuALQr/ojMfiJf3bf6YN10vvDjB+ul94cYn9EZj8RL+7b/TE66X3hxiddL7w4xP6IzH4iX923+mJ10vvDjE66X3hxjQ8GbkwaX4fJNLzNXVCK0dBrWVZiekiqqnPfthWb21uJgAbTnCc7trdMwANpzrk40+EdZiXXBMvsDJKxPL0ZYUq3HVvWqwqMtgD4yTZO3Ei6sHrHGddsRIurSescDF1Y45bSOHHOf0RmPxEv7tv9MN9dL7w4w510vvDjBHD+FTiWMmCUAOpJ5b7Cxvst/qxWZNQUkBQ4iKTJ0soIChhpEfSxnqeRlRmMTMdNFSx5eamAFi9w4F13urFE5FygBOPukekYvVukAnH3SPSMzxPxJmWjIbJSRlUcalDKOsSBnddG+zlhRWmBbsdIcl2eWDRYPIw4cKQ7LssoKcLBr5NQV1a6U1xVxLPS3mdWTmIk5RNGxH7pgFJMOx99ZrSfLzsxEtLJZYo++u3VFpaEMhlij767dWuAfEzZnMuZjlZIuXYYUenmSSTKa0g/hGzW5FmtVYNI6uWLl4F/QAQWzdVKTcvgv6ADnhlF2ezObaSdxk2UNDpZZY9ZVVAQsrFVOxUmqoEE102KIRKCUgrzyMVQiSEpBXgciznHXp5eFfB8y4y+ZQQNIjhSzqoPL06iCxKNtuT+CenYjB5qQVpJUxHjB5yUmYhRUxGWnxHrBU3iSMxyxrllQSIF6eWNwWYMfdeercCu3ToFAUFmVeCip22+/ObwMWVQUlRU7HXwx5zeHImRUQtlWzDeyQaQIwwX6S9T0SgqzsN9PcVYWYkllXe0c9kLXSVFl3e0c9mAzgDg8rospnyLStS8sDKooG51FmCWBV9gbruKvBZoSSLkxtPaPvBpwSSm5MbT2j4Vi7MZ+zJ/+p03F+L+AdfvB7rtv3O/u+/pwIw/Fz044Ux5eKpl4fjZ6ccKY8vhB6ZitXK4e1COPWrxKhlXXl9YEYjYMNSd7JXnE+QAFdwvL05u1C1X/loCU4XpmZZi7UU1X0HezRkuMvOY4BNCI1CsI2EYQsNRJugLontt3v8ACsvSgi8q6X01eNCSJd5VxT6au3POEd+IpCxjPsxy40CgVChth1LUakg97Yt3745IDP2r3O0+kcs4Zxfvc7T4NHXg/wD4pf7ub+FJjlq/L3jzES1/lbx5iNbk8mdMbexZZkOXUja2JAiJfaEliQV6Qpos293aKl1Ivqd92dMfWM9aw5HWKBfdnTH10Ui6HJMqRluHZUqUQLJrjprEVOfdmy7ELZHeQ+Vk8KwSWmK2V168vSKmYCotMViaMddMch5bor4aGTSnsUIYRaTRFsFigZ9SiFi5YSq1EHckb1v2YxrfOPqWz1R2aynVfLPwqpmqGZuckX9KmTMRDKZKISxEghFV1f4Rfwg1a97/AA9qs2z1QSgmYssfCGupCZZM1ZY7iMed0LOBSMJ3vKmdyGHLVFtDqBLBDG6iq00VoasGnAFA7TDTp8R5weeAUDt3RpfHe484s49JIYMtry7RgIQr0tOupyOyAg7nYtvsaF2ayQkLUyn52xWQEha2U9cNFBr9NTwRxv71xf4H8TiGMjpX6Vbf2RLP/Vnf5S4v4/l29gyshlkY1GAp00oaIAgUoPaFBufInuScNdGKF0JYfSOfEwOSofELSAM/P7mM9w8oWqWR1XSaKi+qtgR6E7Y05gIHZAhuZeA7IBh5N4TmLII5AVlVpIr1gsoXmKvwaTIykdCljexrGX83kAKKgewQlWFC90nFwkHMgBqh4KmUopDgORDST/8AHk7aOVKnYiQuzABg8qWhCdSnlWK3phYAIJQT/wDJJCb3WoP/ABYB2ZBqHoRfYvShY0IgnUaIX5bwdK3L1ZiNTIsjIoMjOeWJSegLZFwkWt/EtXYBam9NyU32lqN0pBPZCe0UZu2CwWLYF2YmOCTHOW8GZhxFpmiuXUQrM6sFUurMylAQAYyD+cvrtaZ03Z5ZW6FdhnIAIJISQAQWchXgdEcEl2wgnK+CZhKiTvWsS/AW6TGspGpyvLomI7arANmsBm9OyTKUuSHa7i1QopwAN7BYyYmgeOiTVjHL+Ac2GjUyRXIzqo1P3QSE3abA8pq/R2x0f/IbIUqUEqZIBNBndwrVr4fezxOoMKeF8J5mdjypmsPIE5kNuCD+Evax8zVC77YetVt6mwrtQQxSkquqoaZHGvF8oqlAKrsWeG+BS5idY2EiITIpcgqNccbS8vWRQbpAN9rusV6R6Ql2WSVpIJF0tibqlBN5hUiu9meIiXeMG5nwuy54wLz5IdehZESrJj5oTUaUEAjUT2ALEbVheX0qldiE9V1K2cgnAXrrsHJD4AYlkg1eOmULzRosn/8AjlJFJGYkHW+kMukkI7R6SrbqTQOpvrfCaOMid/8AJpktQBljAOxcAlIU7jECoYaPqqIIJAMKuKeDFidKnlMb5mKEtoPSrokmq76q5mnsN1O3kHrN02udLV+GAoIUpnxKVKS2r6XxNDjnFTJAMZ/O5SJGmjWWRpFkkSMaT16XjVCR3BZTKa8iqjzxsyJq5ktExSQHAJrg4c11Fqwst0rZhd08ftxMC5LLsZ1icS3q0sqKS+xogL3vyry9MEnLCJRWlsHclhvOiLpuqYjCNdmfBscesvLmFRZo01iLUCH0EgBbYlde7EAXpABLUMCX01NmXQhCCSklrzFxexdgxu4OSzl2DkxkpEIOI8ICZ/2RJSRzEj1d9LNpDA1VlGJXyvT5Y17HajOsgtCks4JbSKsf+oMdTwCe0oKOLCCj4Yd3flTKEE/IXmsVZn6dhtR+I/oU7XQNxaQALyas9NEJ/FpSBfTVr1NED57w1PFFJK0iFYyAaZrNiNrHT2qZO9eeLotCFqCQMfv7RdFqlrUEgGv39jCzhUzCeIhiCJEIPeiGBBo2Nj6jBpoFw0yg01IKFAjIx9Mz8DxQzPfN2I1SuF2XmZU2FQWFR1Y7gk3jHQUqUBhs3HM6YxEKStaRhsGllZnMiMRxqRszKZHzGXF3SqWAALM5AGjfqZjvZ3ONGU0tLBJjUkgSk3QlXNNOgQTJxOcqV9qyoUrpICgAgKIwK5f1VC/YBiglod7iua6YoJUsF7iua6dMU5jNSuZC+Zyp5mnWCgolLCke62IDMLG9HFkpSlmSqnOmLJQhLMlVMK6d8V52SWV3kfOxanBDU7gEHcrQSgCdyO2OoCEgAINIsgIQkJEs02e8VZeNkjeIZnLaHIJDAtuAVBFxmjTEWPXHVEFQUUqcc6Y6ohSgopU450wL/RY/KIP2n/8A8YJ1p7pgnXHunw940z8W5aqIMxl9RgijZm12rRlidPTXn3I+zCYlXi60nEnjCIk3iStKsScqvphbwfMPl1kEeYy2qQKNTFyV0nUCo01f2g4LNSJhDpVSDzkiaReSqmyvjF8nGMy2u87Ada6G27gav/T79Tb/AD+zFRKlhuwac6YoJMoM0s0506osn4zMWBTMZWMLooKCd05ZBsoSTcMd2d9AHbbHEykAVSo/d9es8Y4mQgCqVHHxfXrPGEkmSLBVbNQlVBCgu9KCbIA07bm8MCYxcIMMiYxJCDXZ7xfxFGnIaTM5YsBVgFSa26iIwWNAbnFZZCAyUq53xWWRLDJSrnfF3h+COGcO+Yh0hJBsXO7Rug/A9WGKz1KWi6EnLzitoUpaLoScRoyIOmCYuK5hQF9ryxAUIAVBpQEFD3f/AKafqxUypZrcVzv1xQyZZL3FafPXrMeJxTMC6zmW3KmtIrpVEXp5VbCNK9CoPfEMuWf7Fc79cQypZ/sV/LnTrMcx8RnBB9sgJClOqzYbSDZMe5pEXUd6VRdDEMuWf7Dzv1x0y5ZpcOnmus0hcmUKvzFzUCPdgozLR77Ugr9HbBitxdKCYMVgpulBI51xZkI2iZmTM5e2Uqwa2DAkGiGjIO4B/RiqyFhik874qshYAKFU3eRiZqNpERHzOWIjBC7UQCS1ahHZFkkDsLOIkhJJCVV50xEkJJISqvOmGHizLNFw3LilKsUtg9/CZpEoaRVidz59l7b3i9IqC0LOv2HpA7GsLtSjt9Acz3RBPiL72ZX7If4b4a6Ly/19oHI/ql7/ADEYvG1GlBOT4hLEQY5GUgEAg9gdzXpv6YDNs8qaGWkEc4x0EjCKhOwqmbbtudvLb9G2LlCTkI48aPi0+W9ig5Tf1gGOyCbG0nMH7QQ38xXY2pKRM65V4dkv6NzxhKV1/XqvfTVvBvB/WEOUzhVgWBcBWUAsRWpSoI9KJB/RhpcsEMKQ2oEhgWg+fPQOxapkssdCMNKhr2W9/S7774EmUtIah+0CSJyQzg6zHAzMG3Vmdifwl877fPtf6cTq16E8It+Nq8Y4jky4II54NncFBtv22+z/AK4sUzCGLRz8XV4x0J4PXMXqLfEvf1+3tvjlxehOjnVE/G1eMde2Q0BrzNAkjrXa+5HoT5nFeqU5N1NdWj2jrztXjHPtEH1sx8Wr4l7+v2/PFri9CdH22Rz8bV4x6czB21ZnvfxL9t/b3xzq16E8I7+Nq8Y4SXLhtQOYDBgQQy2Oxu/Xvv8AZizTGakcImkMW8Y8fPRhWVIrJsrI56wSYze21jQ9f3h9MdEtRa8d2Wfv4RAhbgk7hhn7jhAftD/Xbvfc9+9/b88X6tOgQZ40PAYcoYWM0umV3UEnugDxksuxslDLvf4I23wtOM0LAQKDxofVoSnqnX+wHA8aHHe0eZhMuIs0qSK1NG0Jc9ZNAyUQKPp86xxJmFaCRpfRqiJMwrQSNL6NUZ1pWN2Tvud+/wBuHGEOMIu4Z9NF+ev+YxSb9B2RWb9B2R9N4/lEZJmZFZgk1EgEihnG2P5yqftUemMiSpQIAOj9MYchagUgHMfoj5pNkgvM99E2jTWkt16q+C1F6b3uux741wt2oa+G2NsTCW7Jr4bYEwSCRMSJExIkTEiRMSJDbhZyvs8/P1824+To73T6rvbT8N+favPAJnW303MKv4QvN63rE3Garvu8Y0WYm4enOZUikGklFBIJ1TSFQCRsREUvzFDzGFAJ6rocj+B6wmlNpVdBJGn/ALR+p4y/9V9J+3qnf9WHPxdXjD34urxjR8QORp9HJ1eztWkGtemLTV/h6ud22rThRHXUd8fCvgzQnL+Io7te8K+DN4x0X4aZctzB0ihLyhQ1aISdXmU1mTcdXxDsBiAWi6q7ufafHCONarq7u59p8WbV4xn+ARQtzucUHum5ZZiOuqWq7/pwzPKxdu6a7IbnlYu3NNdkG8aTJAx8tmZOWLWMAENQsszdySW28q9CMUlGexcVfP0gckzyDeFXz9IcTT8OVYdCxN02+pSTSojlQO2pmVkBbtrY9gMLhNoJLvz6DGkLBNqJU5OriQ+wCtNELvDcmRMzGZSoK2BJRQNrQlRt206xZ8u29YNPE8JZPhjgYNaBaAgBHhjgfVv4hd4ijgHKOXK6SjagrEm9bkFr3BKFP1EeWCyCut/mnu8Hs5mVC+aD1eE+GIYjQZyCB4csqPAkhvW4LjT0ggPsbNgm/VqAoAlRKlpWokEjL7c64TQqYlayQSMsPDnCuMG8LOU0Zbmez6tR5l6/gpfi2rXervt6eWBzOtdV12ywx9uTA5vXOu67ZYY+3JgbxHl4xkFdFXdoqat6MmeHc77rHGN/qL6DGb0mpXVKBPPY9zxgtlUr4hidPkj3PEwTHxSXkQRtllk6ECoCjnpQsrGMqxUlCWv0wGRbbOhAF4gsMvYxdVgN8rCsSfHYRFOX4iHbT7HGOgSWywqNBqm1GKqJIH2mu+DfMpHfVwPvE+Cmd88T7xd7Q3Mji9ijMknwqBCdvUkR0B52dq37YnzKR31cD7x34KZ3zxPvFa5/rKHJxghS5LLCFCDu2rlVXl9u3fbE+ZSO+rgfeJ8FM754n3j2HO6pOX7HGp95uwhCnl2XpzFpIUAkkHyxPmUjvq4H3ifBTO+eJ94tzErIuo5KL8K1AhLDSWVunl3sY3v80+WJ8ykd9XA+8T4KZ3zxPvHmWzGtY2XLQVJq07wX0As1jl2KA3+0euJ8ykd9XA+8T4KZ3zxPvHcrOpAbJRDdgb5GwUMSze72WkchjsdDV2xPmUjvq4H3ifBTO+eJ94sSNzVZOCiSoN5eiRq2B5f9hj9gxz5lI76uB94nwUzvnifeKM3mDHEZWykJQGiV5BrfT25d99sdHSUjvq4H3ifBTO+eJ949ycxliWVMnEUN7+4FAGiWuPYDzJ7DfE+ZSO+rgfeJ8FM754n3jol9Jb2FNiykVDepTRUDl2T5gDuASLxPmUjvq4H3ifBTO+eJ94XRcbDAFciGBOkERRkE96B5O5oE18sd+YyO+rgfeOfBTO+eJ946HGV2vJKo1BNTxxqoY70WMVDY3v5b4nzGR31cD7xPgpnfPE+8V5rxAkblHyiKymiCkX8rE+YyO+rgfeJ8FM754n3ir7qIfyWP9iL+VifMZHfVwPvE+Cmd88T7xPuoh/JY/wBiL+VifMZHfVwPvE+Cmd88T7xPuoh/JY/2Iv5WJ8xkd9XA+8T4KZ3zxPvE+6iH8lj/AGIv5WJ8xkd9XA+8T4KZ3zxPvHqeKogQRlkBG4IWL+Vjh6Rs5/vVwPvENiWf7j4+8FyePSwIMWx+YJN8wNqtSpDc5rFemKC2WQf3Hhs16oGOjGz5p5NAf3UQ/ksf7EX8rBPmMjvq4H3g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BuN+JBNByVjCDUhFVsE5pChVVQN5nJ+3CdstciZKISok7Nms6ILIshlzL5L4+LbdAi0zGsvr0Pqy7SBhEur3YkiVGLo2oKsWm6AFg76QTkJAJrDE9akJBS2IFdZA1afSHuUyKRxSKkjukeoFZEGkiyGUNp7aksgeag/az1CGLE0jFT0raLyQpKe1vyBwfQRDBISZEQTyBoSSAqqoOnR0kKANIHL6RQ7bE3jos6HZzA1dM2gIC7iWO3X7Hhshbx7KtloZJFkLhnNo4BHvL1gH4gDsaB7qp7jFZsgIS4MHsHSsy0TurUkARVFnZSmWZqfma15QhVNmRkNb6SoVmQClB3q6sLoF4tGtaZhlyysEBtLt4VgjpnijLSyhgVkDKADrcmQ02y3qlJsAd/TbDCZKCHcxkzekrShZTdTR9OWba2gnK5NGZNErBk5rKQgWuaFDEAUBs4rbbFhZ0HAmAr6XtCA6kJ8dfsY88TmSOBpOaW0kHQVXSdRdWBA+sJnB9dvTFZkgIS4MFsXS0y0T0y1JABfToeFnCeJymOF+lV56roESqF5nO94hDHZQGFlRe4vpJwugOoAxsWiYZcpS04gP9t8HtGGhjEhOgiOXQVD27MKBsEsSzaSx3IY33JwwJCWcvGMrpSfeKUhJYkZ5OXx0B46ymUT3aRyyJoMhUBNNc1LJqtqVqBrY7Y6JCDmYovpa0oDlCW26208isdeJcqwy0pMrGiZfhUdZZTqvuCKoV5E+uIuzpSkl47ZemJs6cmWUiu2FPC83M+XOZaSI8qQShAF1kqCdTUem2XV2JY2TsBhVIcxuzVFKXGocSBDFsjr0Qu7yUxPXRNL1CO2AJBod+2wusNfDpdqxhHpecEFbJy0+hOEAL4dizDhnllLvGkhNpVPdAbA0NJAGkUANhiJkJOZiTulZ8sE3U0JTm9G3Z6Y54l4MijhkkEjkopYA15C/THV2ZISS8Vs/TU2ZNSgpFSBnCLJ8HVsuJyznqIdUC9KhkW7LWbL1sDRq++FBjWPQTCQklOOvCHH3LZcHS0r6h5KVYdnYC6G5Eb/AGV8xbXUIwJ55EYXzS0EXkpDa3GgadKhx2x2nhXLEgc2W2NAUv8Ap8wfsOJ1CNJip6VtIBNxNNsXZvwTEkbsJJLVWb8HyF+mLKsyQHeByum5q1pSUipAzjPcL4AZYTMCaEgTSK2A0amJJuhrUbBu+9YTSHLR6Oaq4gq0B4ZZLw9l3UEvKpqyAAaGkNudIruQLG9X2IJYTJQdMY03pG0ILAJPhm2nnDEGPMz4dhUrRlKkqGa0Gi3CbirPe9r/AEd8QyUjTEl9Iz1AvdBqwrVgT6ZtBH3L5bapZbN0CF77fL5g/Zi3UI0mBfNLT3UtvhFwfhscqSM8jJywWNJagUattQ3LaUAAJtr8jhSPQwzyfh6Jiuvmx3XdkPcIR2FUdfcnyHrWGUyUnFxGLN6QmpBu3VNqIzOvVyzxflPDEEm4eTSXVQbXcMiyBqraw3b/ACx1MhJgU3pSfLoQl2JOORKSMdWMFZTwbBILEkwHzAH6tt/T9GLizpOZgM3pmfLLFKYz3BOCCdJm16eWNhpuzpkk9R5REbWd7qgcJR6UVhplvDcBNM0oJO2mmFXps9IqjV/Jh+hoSU5vGFM6SngOkJbXTJ9PLGLh4VgDMrPLYfQNNN5K2o9O3xjHeoS7OYH81nlIUlKcHrTMhsdURPC+XIHXMLdkqlPwsVJ2uhYxOoRpMQ9KWkH6U4A55hxjnCfhXBEmlmjabl8sMQSt2FuyTYAAAs+foMKqDFo3pS76EqOYeGGU8OQlNUjSKN9wQQSurUPhHkt/prywwmSlnMY83pKcFXUBJ45s2evweCZfCEQ5nW/Q6r3G4bTv8O1au3yxY2dNYCnpeabtBUE55Pr1RQ/hzLqWDvIAC240nZdZJI0itkY+fbHOpQMTBB0jaFAFCU1bSMW16SBCZeFBsxNCHoRiYgkWW5Ss9bbWQvfYd/sK6gyiI2JEwzJSVnMA8RDc+FESKOV5vjVSRsoXXHzQS3VQoMvaya8iMdQASxilqmLlovIDl+Ww/h4u+5jLlGZZJeldRB0ityu+x7FT2vthjqEM7mMj5naAsJKU1LZ6j6wRB4NgZnXXKNDaTejfYNY8/Pzx0WdJJDmAr6ZnpSlV1NQ+ekj0gPxF4Vjy8BkV3JBAo1W5r0xWbICEuDDFg6VmWicJakgCAvDGadpaZ2IWMhQWJoWooegoAfowOT9UOdJh5Q2+hjTmVj3J3779/twy5jDupGUAcLzD6pupvpSO58gAMUQS52wzaZaLsug+mKfE87GAgsxFjuTjk4m7BOjkJE8EAYGFXhrOSGUKZHIVTpGo0PsHlgMn6o0ekgDJY6Y1XNb6x/X6dv1YacxgXU6InObvqN/acRzEuJNGhb4jnY5dwWYjp2JP1hik0m6YcsEtItCSAM/KEHh7MPzo11NpGqls0LU3Q+eF5X1iNa3h7Ord5iNiZWO5JJ7bnDbmPPXUigETnt31N6dziOY51adAgLjeYcwSAsxFeZPqMVmE3TDNjloE9JAGMZjw/MwmVQxCsdwCaNAkWPOsKy/qEbdt/IVGz1n1Pp3/APPU/rOHHjzl0aI9EzDsxFehPnviOYlxJxEDcVzDmGQF2rQ3mfTFVk3TBbNLQJySAMRGQ4PmHEsahmC8xTQJq/WvX54UR9Qj0NqDyVA6I2GfmYRSUxFI1UTtse2HFE3THnZKEmalxmIB4fmn5kQ1tQy6sBqNBiaJA9aJF/PFEqLjZDU+Ujq1m6HvkYZaNkMc5mX5b9bfC34R9Di6lFjCkqUjrE0GIyjEcOmYOqhiFZ1tQTRoirHnhNOIj0s78tWwxvDK31j+v9H+W2HXMeWup0ROc31j+s/biOYlxOiOXmYAgMQADW5xCTFghJLkR8/y0hBABIBIsX33vfCIxj1S/pMfQua31j+v/wA9B+rDzmPJ3E6I85h9T+vEeO3Rojpcww2DMB6AnHXMcMtBqQI+dpMy6grEBhTUSLHofUYz49cI+hLKQBRO2438/XD7x5IpSThE5h9T69/P1+3EeJdGiPec31j69z39ft+eI5jlxOiMDmZmEklMRqLA0TuCdwfUYRViY9VK/LTsEbnLSHQos1Q2v5YdSaR5iYkXyWzizWfU798dirCPeYfU/r/RiPEujRGGzeadJ5WR2Vi7WVYgnqvuPnhJf1GPT2cNJQBoHlDDwzOzSaGZiojZQpJIolbFdqPpi8n6oV6S/KB0H3jU6z6n9f8A56D9WGnjCujREE7DszD9J8u2I5jnVpOIEK/E07GAgsxFjuT64HOJuw70ehInggD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23558" name="AutoShape 6" descr="data:image/jpeg;base64,/9j/4AAQSkZJRgABAQAAAQABAAD/2wCEAAkGBxQTEhUUExMWFhQXGRwZGBgWFxwcHxwdHSIeGB4bHBkjHyggHyIlIBscITIhJSorMC4uGR8zODMsNygtLisBCgoKDg0OGxAQGywkICQyOC8tLzAwMjIsLCwwMi8sMCwsLSw3LCwxLCwsLDAsNCwsLywsLCwsLCwsLCw0LCwsLP/AABEIAJoBRwMBEQACEQEDEQH/xAAbAAACAwEBAQAAAAAAAAAAAAAEBQADBgIBB//EAEoQAAICAAQEAwQDDAgFBAMBAAECAxEABBIhBRMiMQZBURQjMmEzUnEWNUJTVHKBkZKTs9MVJGJzg7HR1DRDobLwY4LB4gclotL/xAAaAQACAwEBAAAAAAAAAAAAAAADBAACBQEG/8QAQhEAAQIDBAYIBAUEAQQCAwAAAQIRAAMhBBIxQVFhcYGR8AUTIlKhscHRFBUy4SMzwtLxNEJTcmKCkqKyBmMk4vL/2gAMAwEAAhEDEQA/AME3hqBMvDNI1B0QklyvU4LUFWF9qHcnHpbJJlTEJHVglhlqFcRGT8XNVNUhOROWQ3iBPYMl9cfvJP8Aa4b+Cl/4xwH7ov1to0eA/dE9gyX1x+8k/wBrifBS/wDEOA/dE620aPAfuiewZL64/eSf7XE+Cl/4xwH7onW2jR4D90T2DJfXH7yT/a4nwUv/ABDgP3ROttGjwH7onsGS+uP3kn+1xPgpf+McB+6J1to0eA/dE9gyX1x+8k/2uJ8FL/xjgP3ROttGjwH7oN4Rw3JmUAFX77F2I7ehgQf/AND9PbALTZEJlkiWBu+58oVts+0pkkhx/P8AsfKGT8GhDyVFEUCEqNI+I1Q7i6IYnqHxqNqvGR1FT2fCM0WycUJdSnetThmc2xGRwJq8Ey8Gy2glYYddbA13/X/8/p88WMgN9MBTbLTfZS1N6c6t0Bz8GhsBI106bJZF72ny7ka/I73sKF0MjQnwhhFsnM6lF3yJ0HXkW0bTVr4OEZclbhjAKWwbTs3kARVnvflsO2LCQO7Al2y0AFll3oz1HOG/GFfGeG5NZKJVNhsHYD9Qgcf/ANY1bLZEKluZYO77iNSw2i0qlOXPO0eUAewZL64/eSf7XDHwUv8AxjgP3Q31to0eA/dE9gyX1x+8k/2uJ8FL/wAY4D90TrbRo8B+6J7Bkvrj95J/tcT4KX/iHAfuidbaNHgP3RPYMl9cfvJP9rifBS/8Q4D90TrbRo8B+6J7Bkvrj95J/tcT4KX/AIxwH7onW2jR4D90T2DJfXH7yT/a4nwUv/GOA/dE620aPAfujuLhmTZgocWSAPeydzt+S44bHLAcyxwH7o4Z08ByPAfuhxmfBEKKWJNqCWBegukTFzqERLfQ7dIvVgCZcglurTw2a9emFk9ITFFvT/VqP/y0wk9gyX1x+8k/2uGPgpf+McB+6GuttGjwH7o8bI5OjTi/7yT/AGuO/BS/8Y4D90QTbRo8B+6JwjKZYwSFxGZQTQkdkpdDkMmn4m16Rpo+WwFkSbYZIWGQG1DN890dmzJwWACW1B6uMdTbPSPBkcoWKBtOysr6iyna3QkxoQe9HTQIo2DqE+ClgP1Y2NwOJidbPAfw8jid/HVDfPcMyBjmKGFGF8vS7vaAyFSQXFSNpjFDVWoEqu+kCLGi8Hlvpo1aeAro2mF0TrTeS7kZ0ArTVgK6NpzD4pw/IkRiElS0QId2B6wz2sqgnQXXR22UgA92Kkl2JFSqWKHRlTDZ48IJKm2mpXVj4Uw0sX28ASOJcGydOVaOMBWaLS7EulSNG7h/wiURSi0blulC0aS7JLcAywdNMDR2bi50RSXaJ7gFzppgaOA2VSXOhnLwxzHC+GdegQ6tC0OaxW7HmZVsnqumNBVoWaYKbGKPL8PtAUz7XRyWfRXyOpqadyXKZTJ6Zn0xsDCWRJXYPHIpUaNmUOCGJB3vSNgQQWVWGW4FwY1IFCNObQyuZPdKXONSMCNObQ6PCuFFTZjVtOnpkbZjGjEi3N09gN23YFTpDFf4Rj+WOGv2/mFuvtgOfDJzq0b83q0UZXhvDi1MIeXpXQ3OfWxuADmLqpQblDEDYBjS0pNlWNLURXOlM8PBv5i6p1qahL50Df3Yacm3VNW6ynDuHao+YsOkxx6iJSesnLhxtPdDVNZoaQCaahfFWJNWRpyyrq2faOLnWpjdJxOWXabLZt1PCrgHDMsGdp1jlTlGRUWQ6rDi1oMp1FA5+Qo15E86xySAEIALthq35wefOnEAIJBdnamGOdHaHGX4VwrWllCnL67kPxXCQbDdzrlUkCqT4bWyA2Oh/DGOjb7D3hdU+2XSzu9KZdr2HHGsJclwjKStbSrEKIZdQ2cEC1Y/EhGph+Ftp9GJ12SWgUlA7stevwz1QyufPQKB/bXry0Z6o7h4JkiIwZzraJXYXGFBYqpXXezKC76SNwoF3iGyoD/hJZ2wPNaB44bRaK9mjtm+eWg0D74S8Oy0JYiUgLWxsrvt5iNz6+X6fViZYJAHZljh9xDMyZMA7PPiI08XDYdFrCji10mtymgHuV3Jba9I79h3Hnp0hlqATno/mMWZaZvWMVkY55vq1VZ95wgzO8Jy2k6IUDCuyg9/17Dz2OKKkhqJ8IVk2u03heWW2/xuhP4o4YscTssSKtJpZV8y1GzXc0dr8vPc4DOl3QaRo9HWha5iQpRJq77PTTDziPD3m4dlkjAsLCdzW3LYf/ONqwzkykpUrR7RT4hEi0LUvByPGM79ymY9F/aGNH5jI0nhBvm1n0nhG0yuXiK5fnwPM8MKwgMVKCi7FgvMBa9QUXVAX3oY85MFoCpvUTAgLUVUe8aAAOxbAnNyW0mDDpiyUd+Ee8P4blWMQkyaJpWmYttuqgnayxsNRYefl5SfNtqQsy5xLmg3lsWADM7HLPPqel7GWdxuMCJMokAjiUMkeaQoFjAYSc0JqIIJUc5AwvbljuTt26VhSFzHdUtTupxcuXmcM7pLHO9VmrY9KSEpC6thhpdudUZzjHh1zLK8aKkTSHlqWFqrNSKe/qBjas1vRLkITOU6gAFFsSzE7zAPmlnUo3X4b/KBovDE7AMoUgiwdXkcHHSMg1c8I4rpSQklJdxqjr7lMx6L+0Md+YydfCK/NrNpPCGnhvg8+WnErRo4CSroYggl43jAYWLW2F79rwj0jOlWqR1SVFNUlxiLqkqLY1YU1tF0dL2ZJevCNPn1gll5rZLUdRamKG/dvGFLat1sxNuCQYz31UMWTKtcqV1SZ7Bmo/eSolmxYKFCAbwwuuSnpmxkvXhCrxDwqKWELl8msUmoMWLD+1qo6jsbUBaoabB3rD9hmz5U69PnXkswHBssaGruXYijxRfS9kIo/CMz9ymY9F/aGNn5jJ18IF82s2k8In3KZj0X9oYnzGTr4RPm1m0nhE+5TMei/tDE+YydfCJ82s2k8Iqbw5MGCHTqNUNXrqI/7G/VivzKQ7OeEEHSMkpvB22bPcQdwzw9mYpo5B06WBtXF0DvW43r5jA7RbJE2UpBq4aopvxio6Ws4OJ4RrFhgeaWTMxq7zZktHzCSwjJViH2IASNGCgMbuqAx55Sp8qVLkyF3QlDFqAqAOGbqUXLgCjuTSGU9KWZQKnOOg0EBceyGXaN4oMqqyMeiX6wXl9Q6ujZX6aN6wTRGGbFOtKJyFz5xIaqf+6jtXFNXDXWDgxRXSllukh6aoy/3KZj0X9oY3vmMjSeEA+bWfSeEXZLwzOsiMQtKyk9Q7A3iqrfJUkpD11RVXSchYKQTXVG64z9HP8AmTf9udwlK+pO79MJSfqTtHmiPkeN2PQwTwzMCOaKQgkI6sQO9KQdv1YDaJZmSVoGJBHENHQWLxtM/wCLMhOS0uUa9JVQKIB5k02peoFSxkUkXR6hVAX5uz9D9IWYXZc4YuXdyLqEMaMWCS1HwLuSxjMQcRAnEuP8OeOUR5HRIylVNCgQX0kUw0mihJAN6SDY3LNn6P6SlzEFc+8kFyNyXGBfBQyxcNhFStBFBGNx6GBRMSJD7xLEzDLEKSBlYrIBNfEd/wBAP6jhWzqAvP3jClmIF9+8fSEkcLMCVUkDckAmh6n0wwVAYmGioDGNh4C4yMoZRJl2ksxy70NKxa2Lgkjq3FetEeeMHpvo5duu9XMusFJ2lV0McaUL6KEYRZE9CMczF8fGeGxaA+QkJ0ora1UEqCdTXY6iDWoAXpB2vYS7D0pMvFNoAqSGdgSzDDAM7ElnarVImZLOAeM94kz+WlMXs0HJCoA3zPzOo6q+tsTe42xq9HyLTJC/iJl9y41DgG2VAyMUWQcBHSeEs4dNQHq7dSf2dvi2PUNu+/yODm1ydMJm2SB/d585Qd4f4PNBmI2ljKq8c+k2D/yXajR2NMNj64HPnIXLIScCPOBWifLmSyEl2I/9hGZkhZa1KRfawRf2YbCgcDDwUDhHfsr7dDbix0ncDe/+o/XiX06Y5fTpjeweKMu8UMU2SdwixfCgPMCRxwksNW5sOocVQMffTR8oroe1y5q5kmeBeKsT9N5alhqa0kguCQrC84P18tmOXtHMWdyMYgV+HM7NFHy2Cq3MtVDsUWTcsQdibXVe3bBV2TpFZWpNoADlw+FTdAJBwBGVWbXFE2iSQdVDGCCF2pFO90os7d/t2x6Z7oqYoSBUxXi0djScb+9cX+B/E4hjz3Sv0q2/shSz/wBWd/lLjQT8T9nyGWfTqtIVq67oxvsfTHLLI65CUu1H8ozplm+InrQ7VJ8YT/dofxI/b/8Arhz5WO94feJ8lHf8PvE+7Q/iR+3/APXE+VjveH3ifJR3/D7w7yfEmk9noIOersOptuXdj4NzsfQbd8LLsYTeqaNlp3wqvo5Kb3aPZbIZ74WScRWOJc2qWzsyMpb4SwVzRo7HSO9edAgk46jo0GaU3uedsNfBKWeoKqBjhizjTr944yvi8M1MgQUxssTuFJA+H8IgLfld4MroxhRT7oqroZg4U+77wxzOZbWAkEUgkDFG1gF0UMwYqRYBEbVfp9mFxY5ZBKizY050wJNiF2swhsaYHRjrguTKzaVK5aIsdQkBdRo0Fxua3FRk3+isUFmlOXVspjhAxIQ5eYdVDV2164oyyyuVBy8ChmZLMq/gFg2wUkgFPKxuvriyrJKD9o/9sXVZkpf8RVK4HPfr84pillZQy5aEhiyj3i2dBIY6dN6RpsmtgQcdNjlAsVeEWNkSCxmqpqOe/ExdlmcypHJl4o9btH8asbUul6aBK6o2W/l9l8VY5YSSkuwfDZ7xVVlAQVJmEsHwOo4vixjzRP0g5SIF25agyp33Fdu1gr9oxPhZPe/8YnwyK/imlcD774Vy8bZZeSMqjSbABHD3qAIAIUg2Dgw6NQU3r1NkHHRzov8AWkDWG9YaoszAFMtC6k6dSyrXmG/B7BgVsbEjawQcBNllChURugBsyRRUxQ3H33wNPxwQh1kVEkS/dg3f0ZWmArqEjt8uWb74IiwBTXTQ5tt8m8YsOjOsIIUSDm23Xkw46oXfdofxI/b/APrg/wArHe8PvBvko7/h94Jy5kzimRcuCCeWffBf7B2032m7/P5YVnWCUlTKWeG37xPhxZux1mFfp36f+MXzNNEnMMKBItV1MhG5XVsF76pEFbbt9uIixSioALPDnRAxZUTDdv1U39pyds9AML/u0P4kft//AFw18rHe8PvBPko7/h94sy3i4u6pyQNTBb19rNfVxw9GhIvXsNUc+UBHav4Vw+8bDiMLOsqKLZhKqj1JXOgD9eAIIBBOr9MClqCSCcA36Iwr8EnfnaIIDZRfdt8JGm+X19+oarv4vLGiJ8tN11Hf6+kagny03XUd+/GnCKuJ+EZokLgqyqis5sCiRZVd+rT6jvi0u1oWWi0u2oWbuBJgHhnApp0Z41BVNjbAb0WofoH/AFGCzJ6JZAVBZloRLUEqOMXzeGJ1aRG5YMaGRrlTsNjW/ewR9o+YugtSCAQ9S2EVFrlkAh6lsDCXDMMxMSJH0TKTTqi+zxq7nKZfdnrSfeEdP4RO4G9WRd3jJUEE9ssLx9Ix1pllX4hYXlenCAPD0vEak5TpLRQnXMsm416VFOavq227DBZ4s9LwI3No1QW0CzOLwIxybRqi2abNavfRwrWUm0qAwuOm1LpEi0QQwr8GzQ2AFQJTdkn6hx4RUJkt2CT2hxyOB+8KPGj5ktH7UqA9ekob7sdQO57HbB7IJbHq33wxYxKY9W+WOyM5hyHY22f8VZ3LsgkEN0DQJNECM9QD9JpFJUUp1NsbOM5FmkzAbr8vzpjMRY7PNBKX5fVXE64q4R4hmzM8SSaaSOcjSCLPIZbO9DZRsKFknzx2bZ0SkEpzbzi02zIlSyU5kf8As/rHXFp82YcuE0wxhEAYZhVLHlx0SxK1aaDpHz745LEq+q9U7NZ255xyUmTfU9S+jWdub1htl8zxDRFyY4ggiQFmlvUfdaWLal030UBt3snASmQ5vE46NsLqTZryr5LucttGrr9IF4ZmM4DDccTf1ciIc3TSlYAGcWeyiI0NN772Di0xMmrE41ptw8dMEmpkG8xP1Vp/thvfTF2e/pA+zqkkaFinVYQrJ12hBcg2dR2G+m6FY4j4cXiQT400xRHwwvEgnxcUrhGX8OSTieUx6GbSeY0j9NaltuYGB+PTuD5+mHLQJZQLztk3tsh+0CWUC87ZMNWjZCWYnUb72b+3DIZqQyMKRouN/euL/A/icQx5/pX6Vbf2QrZ/6s7/AClwf4i+9mV+yH+G+D9F5f6+0Akf1S9/mIxeNqNKJiRIMj4rOoULPKAopakYaR6DfYfZgZlSzikcIGZMsu6RXVD3jnJORgKzF5QUJUylq1CQyDQW6SGVeyjZhuSTSsm/1ynDDZsasKSOs69TpYVy0M1dmvhGcyjoGuRSy0woGtypCm/k1GvOqw4oEjsmHVhRHZLQ3/pSMOrRyzIisWjiaNZVj7kadclE/PSO5wv1SiGIBOZdn4CFupUQygCTiXYngPWKxxLt/XM18RPw9idXUPfdzqN/nN+nvV/8E87ot1X/AATzujg5tSVJzWZtGYqdA6SSSWX32xJomvMnvjtw17KeP2jtw17Ca6/tHvtq2p9qzNqWKnQLXVZYg87Yt5+tnviXDhcTzuidWai4njo3ZR1/SPb+uZrZrHT2NEWPfd6JH6TjnV/8E87o51X/AATzuiDiNV/XM10kFentQ0gj32xA2+zE6v8A4J53ROq/4J53QMphB1CacNvuIlujsd+d5gnbzxftkNdHH7Rc3yGKRx+0XRZxUGlc1mVUdgEAFdzsJtu5/wDDipQSXKU87oqUElyhPH7RXPmoSr2JJZDemV2o/wDL02upvhCyDub1jtWLJSsEMwGjj50jqULBDMBoG/ZjThC3BoPGw8OMpyhjbNiItKpUBghjIeIFydQZugsQOw5d2DhCe/Wvdem16GnHzjOtD9deCHptehpoFfOOJmCZbOxCdJLaNlYumuTVpdx8RLUVXt5g/MYgczEKKWx0sNEdS6pktRSRjkWGQ2RksPxoQTwz6aL89f8AMYHN+g7IpN+g7I+qcWYhJiO4WavL8HO+eMaXiN36YwZVVJ3fojLcTgVjIwz2kMYbVZw4+FNTMTLqYK+oADURo9KOHJaiABc05Np1aIelKIABl4Pk2ZphmNgrCTjuZkSR41zUkqEAEmQMGFk76XZSLJPfz3AOGZKUlIUUgHZ9hDUhKVJCigA7PcCAspxOWJHSNtKyCn2Fkdq1VY7+RwRUpKiCRhBVykLIUoYYRRmcy8japHZ27W7Fj+s4slKUhkhoslCUhkhoqxaLRMSJH0GLLM8W2YMCDKZfmNS0QTJQLkgjetgeqyN+2MoqAV9Lm8W8IyCoJXVN43lN4ZctCPgOUhYPpzzwUUrUBHZIem2lNha7+Wv54ZnLWGdAPjo1Q1PXMBDywrHXo1Z+kHiDQx//AGHMJy8hBGYoK9bJfMBo0tevmNjgV5x+W1RllwgN68Py27Qyy04Qn8UZdUZNObOZB1blr0kNR/COzfFhizKJBdF2GbMoqBdF3n0hHhmGo1ua4TC7IH4hrAjBBZlIBtRy1uTa7NXVaeqhuEEzVh2ltXk4c5RnpnLSCRLauvjh/OUdcL4bFDmYeVOs2uGYtprpPJc1sxPmRRo7YkyYpctV5LMR5xybNWuUq8lmI/8AYRx4iygEWWM+ac3GmiMRpaqUUg6A6gDcrqO50efl2Qo3lXEjHF/5jtnW6lhCBjUualzmx274ZtlKWEy5+RCcuOUgZISBpQqPiAruLaixQbmsBvOVXUA1riYAFuVXZYPaqanTzTB4TnNchYmTPSEtGUIULIY9SQuQoMg0jrKahRBhI+w9y+SCgYvoep1b98M3OsJBljF9D1IrSuD74Jz0OWdMuZM4+grGJEDcwg03Xp1tpobEAGi1DviiDMBUEoD1bLdhFEKmpUsJQHqxw3YD7wm8PxAzNWYaEBSVcMqM24AUEuqgkG6LV04Ynk3A6X8fT0hm0EhAdL+LeB8oVSdzve/f1wcYQcYRo+N/euL/AAP4nEMef6V+lW39kK2f+rO/ylwf4i+9mV+yH+G+D9F5f6+0Akf1S9/mIxeNqNKJiRImJEjXcczIPDoFEDpRi6iFq9MoNU1gPswtRq0sbO1ISUtPUXfH08tsZ8hLWhRvPj6eWGNKRnOFmQSe6Ftok2oHp0Nr7+iaj+jDcy7d7Wrzp4w5Nu3e1g486eMe8YMnPk5w0y6jrFAU3mKGwxJV24LuESTduC5hlHfA81HHOjzJrjF6loHuCAaJANEg1Y7Y5OSpSCEljHJ6FKQQgsYZR5zIBYwYXLBmMho9SnmaQBzdu8W29aTu2+oJRPcsoavDVt+2QCi0OWUNXhq2/bIbimcy7wqkUWh1kkN6fiRiSoLcwmwKGkg9vi73eWiYFkqLhhx4c6IvKRNCyVFww48PbZFmUzuU5MSSxHWpk1sq7sGUhDq5i3pbSdJG4Hcbg8UibeJSaFm9cs44tE6+opNCzbscjiM/DQac/wAMsf1aWg19zdEv0/SnYAx+l6T64HctPeHLatsC6u1t9Y5bVthfxLM5RomEMTLJzCVJB2j8lvmtv28j9vmSS0zgoFRo3jwg0tM4KBWaN48BCbDMMw1yjT+zuEUGGn1NQ23g179+4h/a+ZwBQl9YHNaeresLqEvrA5rT9TesKsHhiNR4ezWXXLSiSGR90M5Wvo+ZEVAuQV2dbAu5BuMJT0zDMBBGrax1ctCFoRMM0FKgMW2sdWw7sIjzxNls5ykkWJmi0ilIQjuWBkLDUbFgHt+gQBYmIvEPXf4ZR0JWJku+Q9d/g1Iy+HYegnhn00X56/5jA5v0HZFJv0HZH1PjH0c/5k3/AG53GNK+pO79MYMn6k7vNEYviHFclKzO0crueVbMtEhFRGAqagSVZtRDfF288aCJU5IYEAV9dXtGlLkz0AAEAV8SSMvCkUZniOV5eYSNGXmaOX7odOk2QWMrMLodjW10O2LJlzbySo4Y1+wi6ZU68gqODvX0YDnGM9huHIsngZCAwqwGG47MLB/UcVSoHCKpUFYRXi0WjuWJlJVlKkdwRR9e2OAghxHAQQ4jZZh8oqRnNKWIykHLUatRPWGoghR3Btj5bA9sZyRNJPV94v4RmpE4kiV3i+GrfwhRwriGTAb2jK2SV08ppNh1aj1S9/hr7D+liZLnUuK4t7QxNlz6dWvi27LbBsGayRZuTFMo9nlVrAJ1aT1/SgbDuPOthvsNSZzC+RiP4wgakT2F8j6h/GEKePZjKuVOViaMDVqDE779J3dt674PJTND9YX53QeQmakHrC/OwQqweGI1Yz/CyReWmAAYGj3vRTbydx19j5j9CNy1N9Q5fVCHV2tvrHL6tkG8OjywkyxgXqaKbW41USMuQy0zXYfWboCmAF1gcwzClQWcx56tUCmGaUrCzmGH/VTDU2mE3Eszk1jiEMSySaVMhbmhQdK2B1gkhgxsUKbz8jy0ziTeLDLD2hmWmeVKvlhlg+OzRvg5c9w5FQCLW7RVIwVmCOVW6V5FJIYNuCK1bE+Q7loUTVg9OQIF1dqUTVgDTCo3A+sLhJBIYY4MsGlNIQ7MA7FIhYIkHVzBLXYU67XsDMtN5S1U1b9WhoMy03lLVTGmVTq0NwMMpXy8aZZ14exZtJpi2mQBfeUNbEW/w2vwm/TAR1iioGZh4aMhAAJqitJmU8tGQyxrjCLhM8AkYzxkoVOlVshWJBG3MQkAWPiB3GGZiZhSAg151HyhuamYUgINedR8oXvVmu3l/wCb4KIKI0nG/vXF/gfxOIY8/wBK/Srb+yFbP/Vnf5S4P8RfezK/ZD/DfB+i8v8AX2gEj+qXv8xGLxtRpRMSJB/BeHCdyhkCUpIurY2AEUEgFjewvywKdM6sOz84wGdN6tLs/prOqHfHM3K2QiUshjWQRkBGV1aNWC6gWIvS5B2B2UbgXhaSlInEsXZ9VYWkIQJ6iAXIfUxb1FIzmSTU1FxH0sdR9QpIX/3Eaf8A3YbWWGDw4ssMH59MYf8A9G56xyZZJIyziN1l0h9IYkqCwIsK5+dGrwr1kj+4AHMNCnW2f+8AHMNhh9o6ThPEz2Mp3btODRGuz8e3wvv/AK4nW2bVw+0QzrLm3DZq1iKhkuIVeuQAFu+YUUV5mo7vt9FLv2OhsWv2fQOGzVrEWv2bQOGzVrHER0clnQpPOfWsroV5w6SqtI5La6WgGu/njl+Q/wBIZnw3DKOX5D/SGZ8NJYZQszWezUbtG80qujEMOY2zA0fP/rgyZcpQBADHVBky5S0hQSGOqKv6Xn/Hy+v0jd/14t1MvujhFupl90cIn9Lz/j5e9/SN39e+J1MvujhE6mX3RwhlkYs7LyqmcCaQIhaerawt6dWogGhYB8vPAVmQl6YaoCsyEO6cA5pyIEmiZkdpMyC4u0L6y1coDqBINhj+5PyxcEAgJTThp53wQEAgJTTYzY874V4PB413hnN5wQKsEMbxiSwWYDqDxPuvMF0yx7kbBjvRwjaEyb7rJBb0OrbGdaUSDMdaiC3gxGg6494qM3ozLS5eMCXQZG5m68sIBpHM3oul7HdwNu2OS+pdISo0wppfVEldTeQEKNMKaX1ajuEZDD8aME8M+mi/PX/MYHN+g7IpN+g7I+s50/SXRFSbEWO2d7jzHyxiIy3fpjz6Mt36IQcSzedL5iOo1NpZhajIBIcoNNuQt6iCasFVuiBhpCJICVV35UvaIblokXUqrnjlS9WnLxOJ8Wzzc8eyosYp26wxVSzSD3hbS1Fj5EKANgBiIlSBd7VecuXiS5NnF3tucN7NhiPM6Yu4txPNHnxnKlS0ZSueh09M5ZiR8RpJjV109rYXWXKl9lQVgdB1e4isqVKF1QXgXwP/AB9xyIzE/jCVkkTlxgSIqMesmlQxA2XNnSfO9wD3w4LGgEFzSuW2HhYkAguaF8tL6NPtHXh1JnyuaSEKd11LbKxBWQbMHW6Go6CCDtse2OTygTElXOGrxjloKEzUFfOGo8YV8b4s+ak5sgAagDRYg159TGu/YUPl3weTKEpN0QeTJTKTdThGzyuZnRFEEIkZspl+7gBfpO6WC9jUAAfPe7o5ykoKu2W7R9IzVIlqV21N2lZbM8oA4BmeIoJOWFmBKFtcyvsNelR7wbNbbeekYLOTZyz02DZqgs9NlJF6mOAbRqyi6TOZst72CKP+qS0LIDRUSRpEgsjqr6t3W2KhEoDsqJ7Q48P5ioRJA7Kie0OPD+YT+MsxmneP2qNEYBtOk3Y1GwTqb4TYrywxZUygD1ZfndDNjTKSD1RfnYIzuG4cj6DNxuUxg5SSNtESq7FmBQ1EurXIUSy0S6QFNkv5k4yhJSFfiAhzTXjkHOflGQJCL34oIc0140YOcCXrohbwbiyzS5eNUKLFHmfifVu0TXWwoWtgfPBZskoQpRLuR5wadJKEKUS7lOWgw7zWTnzEWWSCYR1DGxpn5hLJEik6bpGJW9gAVYm6vAErQhSitL1OzPx/iFUrly1LK0vU6GxJzzFfAR1wXMZp3jRZYtYgQctkkIAPJdW13u5Upqo/g0B2OOTUygCWLPi415aIk5MlKSSCzmrjWMNDu3nlHXDXlUZcJJCKh1Rty3FqDCxvTLfeNCbAvU3eyBxdw3iQca126tZjkwIN8kHGtRr1azGZizebkzcUUJWOaAclQrnT0NW+skHetvOhtthwolJlFSqhVeWh4okplFS6hVeI1QN4blnXMSmPQZOXIXMkhXZetiJFZSDa9w3md6s4vPEsyw+DhmHpF7SJZlpvOzhmG7Av5RRD4enkp6QK6u6s0qUQgLtR1G6qj6EiyMWNolppo1c84RY2mWmlaMMDnQc8IN46K4XEPTk/P/mcQ88YvSv0q2/sitm/qjv8pcH+IvvZlfsh/hvhjovL/X2gEj+qXv8AMRi8bUaUTEiQ+8GEe0G3KEoQpD6Kax8R1AlaskDfb5YVtb3IUtj9Xg9dDxfx6jlIiZCWEjgLzuYpXvrA7jfYXR9bxSR+aaZaG3RWR+cphRhk26EGUZA3vAStNspo2VIU/oaifkDhtV5uzDa7zdnnkRtYci5iSSLOPBEwcwxSHehzV0g69z0kdqqX51jOKwFFKkAnMjdzujMVMSFlKkBRDORurhy0dRcPkqDLx56qaYRrHH3CGS2JD0dQFjV5SH034ZiXUso0O52c7o4ZiXVMVL0O50tqy1aIugRxGsYzSdGYk96dLagI5G1FbssWd0u+5G5oYqogqKruIFN49niqim8VXDVIpoqKbGAOyEEObmfNvD7WVUyysZFoKW6iXC2B1bigezVv2w0UIEoLuZCnOiGyiWJQXcyFOFN0GSeHY5UDHMqJuZKJGdgeYA+kP8fc7mgTq9fUYtCkFrtGDaqQMWlaC1yjBtVMMP4jqLwpBoZWzUesyAK4IoKC4vTq3LAIQNq1rub2hta3BCSzYc7+EcNsmOCEFmw101ZV4QszXAxEvMizCu6zctQNK7g7Neux29NvWqJKmffN1SaM/NIOm0FZuqSwZ/thB+Uy8hERmzrKGzNSBXU6H10XL8z4rt7AIrqv1GpSXN1GVNYbZu8IEtSQTcl/20piGwZt2nKFHEHjBlEnMkntveFl7+7q6ZhsBKNifiX0weWFMClgNHHZqhiWFMClgnRx2avGFGGIYjY+GsrK+UGnNciPn18IHX7v8PUCdiDp7e7/AE4z7QpIm1S5b3jNtK0JnVReLeFcm5eOs1knXKZrRmuZHrJlqIAs4aEEai1nrYGxYpCdtVGJWDNQ6WOVcq+kRKwZqHQxyrgGPp56oxmNCNKCeGfTRfnr/mMDm/QdkUm/QdkfWc5/zP8AE868s75+X24xE5bv0x59GW79EZ7N8NbmSNFxI0SQAW1NpViYwSHJNi3FCz3qzWGkzBdAVL5zy3Q4iaLoCpXs7Vy3eGELONrJlnMb56UkoDWkmwdQC/GR2/7vlg0q7MF4SxB5JTNF4SxjzlBOayZUZ0rnVNmiW0F5VNkdYegGAG+xN7gXvRK3KHR5sNzQNK3Mt5fmwOxsuXhZnfD0Uaz/ANY1vEEZa5YDBtV2OZ5UvbfqGxvBkWhainssDt9oOi0rUU9lgX06tXLYxRwG+RmGXMPG6aWCKyjXswJNsCaBraz19jdYtO+tIKXBi8/8xIKQQc9GHO6Ccx4biRJT7QHdE1qF0Uepgym37rQsC9221bXVNpWpQ7NDt9udUDTalqUnssCWz9uc2yeQQSPF7ucQL7Hl9baR295XXYKb7Gu4J9KKpUkKql+0fTKFVKSFdpN7tKbwyzhN4fyCsH5XEDD1R910amIevwx8NHfetWGJ0whr0t+Rqhm0TCGvS3x10pqz9INlhkKhxnHUjLazqcEsTq1pvJ02FS+96htZojCkuxRnzltgYUl7pQPqb2OG2EfiiJ1dA2YM+xIYkEbmyVp2NE72aJ9MM2cggsloZsxBBITd52CEuGYah1n4myZAhzBPMTqKEAEGjtTkkb1ZCmwdsLIInfUnCFpZE8dtOBz/AI94ng//AIpf7ub+FJiWr8vePMRLX+VvHmIf5fgkvuWPEOWXijI1dJCjlvGANdlVZu+1aCfsWVOTUdW7E+oMJqno7QEt2J41ByxPrHvCsqwKxvnmVTBanmALGxMJoU5LAFtNELvGfIWOTFAuoIz446uXiTVguoS89GOOrfnjHoglBW+Jso5TOxG5QKIzo2k6j1sBR+JCPUiXkF/w8289US8ggtKzba71w1cDGT4dBE0+mSYpHdcwKTtdXXcbb/8ATD0xSgh0pc6IfmKWEOlLnRBfhmEHMELO0VJIUdKUsQDpHUwA1ehPy27gdoJ6uqXwcRS0qIl1S+DjnRDnh2Uaoic+4JViqqyWjBH0A3LQ17gfWBNlbGF1rFewPeo1ZeGuFpix2h1Y141Dh8svDJ4D8QfeyPe94d/X3nEN+5/zOM7pT6Fc9yDWb+qO/wApcG+IvvZlfsh/hvhjovL/AF9oDI/ql7/MRi8bUaUTEiQ/8FtU5tCymNg2ldRUWLYeh8tW/fCtr+jHOFLYPw8c4v49QykQ0PZkcq7xKvT9UsNiSd78++KSPzTUYaYpI/OVUYCj5wj4czh+hA7aX2K6unQ2o18ls35VflhqYARUth5w1MCbvaLYefvGp/pLLLKrTxlZhzBIpQ1HIde4XUVCglKAWxRJvCPVzCkhBplrHn4wj1U0oIQaUauIpv05wtzXEsv7K0cKskon1K5PWydYtmA22ZRpBrYn7TJlzOsBVUNhkDTl4MmVN60KWXDYZA05eD+D5PKNDBry0zSPqXUofTJJ10oIPYAxk6Rex77jApq5oWplBhsoKQKcucFqZQYbKCn3xjwLkoxFKctJo57qxcOQVBkpauiVBi272r38485TpCg7e338In46nSFB2GDY086+EJ8++V5FRg87mHemAKW1bFyBtp23PffaywgTb/awbxhmWJ1/tYN401bYZ+HOL5aKJFnGsiS6ES2opxerz3ZTffbtsMBnyZilEo0accIBaJM1aiUUppxw+8Wcb4xlZUkVRp1yRFahA0aVAkYG7Oo2dzZ7HHJUmahQJyBzx0COSZE5CgTkDnjoG7hAfD3yS8oaGldZxqtGuSPVtS69ItfwSCdR71i6xOL1YNwP8+EEmCeb1WDcC2zTnogeWR+XKIYlMHX18s7C4dRBLMRREfcmuYe2rFwBeF81pR9uzXwi4AvArPapR/8AbZr4aoS4ZhmNLwVsmMsDmbLc2tKs96eg6tIYCq5gvv2wnO67rPw9Hv8AaEp3X9Z+Hg2rGv2jrMyZI5ecxrocNUaGR21UY1DVYrp5rbg71uKAPEid1ib2+g108o4kTxMTeqMyw104sOXGYw7D0E8M+mi/PX/MYHN+g7IpN+g7I+sZ8rUnMBKVLrC9ytZ26+dXjFQ7hsafpjAlu4u40b/wjATTZACSoyxLKE0l10qVIZgGYhiG0kK1XTbgVjSSJ9K+UawTaHFduFedUEcRmyDazDzOa2nQX1tR+HY6vUBjqvY0N8VQJ4a8zbueEUlptAa+zZ4c8Ghf4ukhbMOYkMZ1ScxSCKbmSVse3RosdgbwazBYQLxfBuA9YNZQsSxeL4NwHq8JcMQzDbhUkIgzAkjtyFMb6WbSd7FhhpsldzfY9+xBNC76Sk0zELzQu+kpNMxDKebI8uYRRNZQaXZXOl9TduvpU2mkm6AptR+IIE+8m8c/DnHwgKU2i8kqOerBtm1/BsmMvs3LU5kmhlMvpUMwLfGCAAQCRsd9hQ+dhHWXj1fePpAR1t49X3j6Qn4VmshTc+BxZULpdjQ6tTdxv8Nd8MTEz6XFQxNRaKXFc0b1i55sm8YtSWTLBelXpZAW3+IXZZBbbd/kDQCcFbTqwioTPCqYFWrDkHCF3iGOENGYEZUZNQ1BgSLIuyxs7EEihttg0grY3zWDWczCCFlyDzzjCoj/AK4PDEOPEGagkEZiB5gCrI1EBtMUS6q9dYk7VexPfAJCVpcKwy4n0aFpCJiSQrDLVU+jR74P/wCKX+7m/hSY5avy948xEtf5W8eYjSjg+VqAywTuWhDtyxIwrTGzb2aK25FbdS+oOE+um9oJUBXVrhHrpvaCVAVaraT501xVwnIwKVb2aVopINLVGxLE8kEgkmurWQVC9LL67WmTFlxeDg6dsWmzJhcXgCDpGv7YvV49XgmXtayczVExI94Nb1Hp/CJUFhJ69JHn2518yvbGOrCv2idfMY9sCuqgq+3LfGV4fLGmYuWAugY3EWII3+EmtyBt2GHlhSpfZUx0w/MClS+ypjpgvwtAkmYYGAyKUkpQGfRYpWoMpOkkb389juKWhSkyxVjTfA7UpSZYIUxcan88YZ8Hy+VdlRYGeUI4lGhyASrKrKvMvpYrq370VqsAmqmgFRUwyw9s8vGATlTkgqKmFGqNOzPLxijxEtcNQVVGEV2qpeIbVZ/zOMzpQuhXPcgtlL2k7/KXBniL72ZX7If4b4Z6Ly/19oDI/ql7/MRi8bUaUTEiQw4JxM5eTXpDggqyk0CDRo+osDYg/wDzgU6V1iWdoDOldam67Q745lJF4fC5SJI2kD0ha9UisV6TsBpU+Z3oDzGFpKkmeQ5JAbhC0haTaFBySA1dX8xnMihL0JBGdLnUSR2UnTf9r4fmWrDayAKh4cWWFQ/8+mMa2PiGYj5aCDniMyATKWIfUHBdGrY7k6tyawgZctTm8ztTRt9ozzKlKclV12pSmFD7RZFxfMErryjBQXrQp2JE96RYr6XyIPul32xwypYBZfNPbxjhkywCy+P/AE48PEwLNxDNmZJFhlCpmZJ0SzXUQeX2oABCP/c22CBEm6QVCoA+8XEuTcKSoVSAffxhZPDm3hSJo5SqyO++o2zBQdvUaGP/ALmwVKpKVlQIwEHSqSlZWCMAOH8wF/Q2Y/Eyd6+E98F6+X3hBevl94RP6GzH4mTvXwnvidfL7widfL7wjqLg84IJgcgEWKIv5X5X/wDOOGcgiihHDOlkUUIe5bO5mJUWPKFRFOJF+OviDBW+sdwuo76TWFlIlqJKl4hufNtMKqRKUSVLdw2XH1bTCvPxyESs8nL3YmF5HLH6KtjZYtqU2e/KbtpGDSykMAH1tt53weWUhgA+sANn5euuEuGYZjceFJ5VyZMcWthMpUOa1gvCulB3JDaNzQGv12ObaUpM3tFqehx5yjLtSUGd2i1OFDjufhE4hnZTlc4syBJVZQV2BVZDEUoqArUkemzvT7ECw0QhImIulx7O+OsxJaECbLKC49Q741FS+0cMPjSjUgnhn00X56/5jA5v0HZFJv0HZH1yYNqbQoZ7k0q3Yms5QPyJ2OMQM1cP/wCY88GYPQU/RGSzmem98saxujsOa4ZnACJKHRgyht0jdiVo0qUQQMOoQihLgjDiGIamJGOuNBEtHZKnBGAwxIYhqYkCtHd4v47JmiM0rZRdHSryI40nQ7JrvbVWkruOnTbDYVSUJfZN/dufnTlFJAlC4QuuQOsO3OOUL/EmRnnMkuYCQPECSjXbB5ZCvUAV2ZjGCT+BvQwaRMRLZKHIPoB/MGs8yXLZCHUDnsA9K74Ty+GM0pYNAwKIXPb4VJBN3RqjsN9sMC0yizHGkMi1ySzKxLRfwGWYZbNBApjYIHuXQQeoLpFjVYLdPnQ79jSeEdYh8djxSeEGah8atR9EO+I5zOcucNleWhRken00UaQ6qDDU276u+ur7XayESryWU52bORohaWiReSy3LuKaW8MG0YQVl8xIkY5cJlY5TL0LGkfSfEt21ixQ79vPFFJSVdot2j6QNSUqV2lN2j6c+MK+Gy50LKpy2vUtdSqlAq6dhWsHXen6yx+dAmWJLghTeOjh7PB5gkOk3mbfoO7Dg8NuKZvNnmImUkCcjqtiG8uolW+tGx0d93vucBlolUJWHfnHbjsheUiTQlYd93jtx2R5wvMZpFGnLqXSOJaeTUZVVxsK2s+0LsT8LJQO1yYmUTVVCTlhT7cXjs1MlRqqhJwGBb/9eLxk+OHM8rL89dKaW5XSosauq63u67+VHzsvServKuGucPyeqvKuGucWeKJ5XMXNiERCAAA35DbTfQKo6O4v545ZkpD3S9edu2OWVKADdL1527Y58Hf8Uv8AdzfwpMS1fl7x5iO2v8rePMRp+FcQzQaEcpFQxIIw7alJhCTX0g0zIi0T27g4TmIlMS9XrvceBMIzZckhRckuXbGrjPIE+8DcJ4hmozFKmUDO0Qp9ZplTlIDpvSCFVAfO2vbti8yXKU6Suj6NsXmy5KgUldAcGwdz7wXBms4jwhclTrEUjDOpGkaNRo9+6WGJ2IPa7GUSiCSvOtNv3gakSVBRMyjuaZ1++EKMu2fGYTRGBIW1IjBCV+FgHJ6h8SG3NmwfPByJFwuac4ZcIYULP1Zc0zNfDLI4QF4ZSQ5pzSmREmYq50AnSwYXVA0TV0LHlgtoKeqAyLQW0lPVAZEjXnSHfC/ahyVOWrlLNostqkaNHV42oE6hZ0KQKogd8LTBLN43sW3OQx94Vm9UbxvYs+pyGOzTxhZ4gQrwyNT3BhBog7iTiAO42P2jCHShdCjz/ZDNmL2onb5S4N8RfezK/ZD/AA3wx0Xl/r7QGR/VL3+YjF42o0omJEiYkSNbx3LKOHQMJ3cnldJKlaqU0CFslGtdJJ06/LUBhCSomeoXWx9PPxjPkKJtChdAx25eelqtqjL5XRq95q003wVd0dPfatVX8rw6q83Zh5V5uzjy/hGjTw3DLymhmZUk5h94qsyhC9LStbOQoOkL+EPlahtK0OFCobDXtyhM2paHC01DYa2rXAb45y3hVSYtc66Xd0tR5rrrTZF6tAHbbWvc7YirUasnAP5e/hEVayxZOAB4tjsfwMKMjkA+ZWE6qMmglQLq6vYkD7bIHffB1zGl3xohhcwiUVjQ8OJPCg1Ac3TbkaStkC5wtdtRPs58l+NPXYAtdHbmnvC4tlHbL9vD6teBiReFFblqJrdppIWIVSqlLomnvcC+3Y/IaobUQ5KcgeMQ2whyU0AB1l93Pl1lfCCyAMuaQob6tDCq13YaiCNIsH8YvkQTxVsKaFNf453RxVtKSxQX/j38DHb+CwK/rURBahpBO2jmDe9OqvwL7EGzifGf8TyW4a44LcT/AGHktw1xRJ4XUUOf1c4xEhQVApGU/FqJIc0oBsqw8rPRaia3cn84uLWTW7k+vPdljC3O5SGIyRuZGlQsAVK6O6ab7mwOaGAJ30Ue+DoWtbKDMeOf2aDIWtbKDMeOf2bfCzBoPGy8LZWRssSuZMZMgEYGnSjcyEMXJFjYhwBX0RPljPtCkiZVL0rrocPLfGbalpE2qXpXXRWHlvaK8xlXWDOjWz6TDuI1VWBA6ShTUpjFbAjTjqVJK0UbHP1fPxiyVpK5dGxz9Xq/jGRw/GhBPDPpovz1/wAxgc36Dsik36Dsj61m0B1gvyweYC/1LGd6u47d+/ljESWaj4fpjz6SzFnwpp+ikZvMJKTMFdlITrWR1d2jBlI0hQEp2Crumq8xe6v1NpKQA42aHpvptamkUdSUC64zowYA001oK4sydIp5xnh8tTkZ3VGG6UZAzEcxwLAGkF6LBthLrF1qxJcxDp7FdO4eX/jEkzEOkXK6XpgPLD/i2qBs1kwgzwaZ5pAUMhjVVDMZCo1I0Z1bjmWrANqG/c4slb3GDCrcNL7tUXSu8ZbAAVZ9DaQd1RSAOMcNAnzHNzyGQKxc6HUuwOy0BpOqlawT3B3okFlTDcTdRTbhBZM0mWm7LLZVFBp3QLwKEmDNFZmSlW0AUhlOqybYEAdrAJ663uiScQFocPBJ6gJiAUvr0c+kP+J5DMhZi+dDkRvYABtAZd7/AAQ1MPW3C74VlrlOlkNXxp5QpLmSiUtLavjTy9HgjLxStFUUqxf1PL6nYdh7zcPfRv3ajQNjtvQlIV2g/aPpxiiigK7QftH0yz2Qq8LZR9GYEGZiFqupwr9Is0dTBdNGrYA0LOxFE9oWl030nw+8MWpaXSVpOyleDvsgzM8NnuW8+hqHU3Qer6Tft22b33/qD62BpmS6djP25bVAkzZfZaWcfbm7q1Qe+UmY9WZ5ZKQ8rSoVVOvL6CwOokEMnUCOqBviCYGFIGCXxeupT6NfHXAgtAwS+L6cFO2GumhWTxhOIZZVSIrOspZTaqG93TGhuB33Pl3O1EE6UtRJLpb1jVlqJUp0t6w/zHCXzKwu8rg+zGT3tGyrsmxpaGgI5ZrNMu7WuFUzUyiQBm1OdNPaFEzkyioAf3NTY+vNwwpjhWJwjhqw5mAo5cSZeR7IUbmBiQKYnYkqbA3UjejUmzSuWpxgR5xJs0rlKBDMoD/yEN8tl5i2VJl6TCdCxoFKjkqyuQwcNYKxFtvQd9wKUgBdKvntwo22F1KQAthV6v8A7YUbb4xTw3K5kPARmUDuh0aloo+mMUCCAxKEAWSDySpFpQtMXLZXZptxFeFfN84tMXKuq7NAa6xXhXzd6xQeGSbA55Shgcs/KJ92FiverboKrqFkGMrtWLdYnuVcZ519fN4t1qf8dXFHzrwr5vAE+RbVllkzqqhA0yaSABpj3UimalIW200YyvkMFCx2ilFdHHHRpo+LwZMwMspRXRvOOitaPi8D+D8tqzWkTaFA6mUC2TUqsFDCtwbNjZQ1juDe1KaW5H87uXi9rU0pylz5HW3LtGkly7iTLq+dYJKWVmJ1SFm6Sijl2pp+WXLECjdUEwmFJuqIRUcN9d7fzCQUm6opl1HDaa6nZuOMKvGQPsRsljzUtj3J53EdzsO/fsMIdIfknnJEM2H8+mg/+suLfEX3syv2Q/w3w30Xl/r7RSR/VL3+YjF42o0omJEiYkSNLxfNZY5GFY4gstpb8uidIcSDXVEWY27k77gUMJykzBOUVGm3Y3rCUlE0T1FRpWj7GpxyhFkGYPaxiQ6X6SuoVpYFq/si2vy035YZWA1S0NTACKlsPP1wgzOzRmRjLl3STUdaI6xqp36VjMRKgbbEntgaEqu9lQI4+LwNCV3RdUCMjj4vWOYoomrTl52stVSA3pFkD3PcAgn5el46SoYqHD7xCVjFQ4feOZhCjaXgnVgdw0qg/IUYdvL/AMOIL5DhQ4feOi+oOFDh9445mX/FS/vl7fuvsx1pmkcPvHWmaRw+8TmZf8VL++Xt+6xGmaRw+8RpmkcPvE5mX/FS/vl7fusRpmkcPvEaZpHD7xOZl/xUv75e37rEaZpHD7xGmaRw+8TmZf8AFS/vl7fuvtxGmaRw+8RpmkcPvHrZ9QjIkSaTdM4DuNXLJpwF7cvbbYSP64gllwSeGGeW/wABE6skhRJ3UGeVdPgIBwWCxo+BS5IQMs/xuyhjpJYKHjb3ZAOm05oPnekdsKThOvujAexx3tCU8TzMdGA82OO9o4nlyvKzKoUGoxmEFWZgQAZAshQEKTYF1239TAJt5JL5v6UeOpE68gqfN/Sjxn8Nw5BPDPpovz1/zGBzfoOyKTfoOyPq+fC1JzL0VLq099NZ26va6usYqHcNjT9MYEt3F3Gn6IzvFIIDHIscUysnKXSI5FjVxQBdDGQzHude5UrVkkYalqXeBJGeYdtRfyzhyUqZeBUQXfMO2ov5Z6omf4PlGaVvZ8wht2pYZVVQWkKgDQdNKouxQa6sDaJnTQALw4jVERPnAJF5JwzD5Pnp3tjWEfi7hCwzVDE4REUyag1AszAW3auy7HuCLu8M2aaVo7RqcIask4zEOshzhwjrjJykc8w5DhSh5SgtHoLbqWVrJIBBvse1H4scldapCe0Neb8OfKOSeuUhJvDGuBfY38+UUeHZcsscxmFyFWVNSlgAyOAwoGmD8vc9hdb4tPEwqTdw+/s8XtAmlSbmGfEeDPDOTOZDnzlUBjeFwhK0sZPMVAFEe53i62B0nVuxo4EET7iXNX44a9tM9UACLRcSCagh9eD57aDGmGEFSCAxL7RIVX2TL0quQW+PYJ2cg0RYoEb0LwMdZe7A/uPpAx1l78MVvKywwzyhVwI5Qxz8wyRppW1M1l9yKVQq6iLsWCAQLoXZp3WhSWYnZh5wef1wUm6xOzDziyYcM95p5n0fR1Nu3Xuej4vg2+Hdt+2IPiaO2PO7HXHB8VR2xrsprwx14QzlGT6y5MqlIhK4LS8vU0O4lptJX3y1dECMbknAU9bRqYtk9Dlw8YCOvpdpUsMHorKjvQ8TGPz0sJSMRRujAHmFn1ajZqhQqhX+m1s+gLBN47I0EBYJvFxlTnnwu42MvaezXWkatV3dD4rFaru9PT2rzxWT1les554xWT1tes5+22sEeD/+KX+7m/hSYpavy948xFbX+VvHmIf5ZMsXg35r8kmUU04VeWNq0vpKyEnbso7+qqjMCVZB6ZZ7soUUZoSrIPT+3PdiOJgThiZG0HNZbjZZ2DMl7IexotvzFKKTY0EDuASYZ9aZ08ftU64JMNorTOmen7VLZ1igtw2wQrlRGxKl3BL0hVbC0p1cxbFjTpOxxb/8nDXqwr9ot/8AlMz56sK18tbwM0mRVoW0O6bcxA5DdkJDEqAerWBorbSdjYxdp5Cg4By8ftjF2tBCg4ByLUz9GxzeBeB+zGY+0ahFXSLJ8xsSos9OqqA6tN7Xi87rbnYxgk/rbn4ePPr4QtlqzpvTZq+9eV/PBg7Vgwdqxo+N/euL/A/icQx5/pX6Vbf2QrZ/6s7/AClwf4i+9mV+yH+G+D9F5f6+0Akf1S9/mIxeNqNKJiRImJEh7xmRjlMmGXYCTQ3ND2LF2oXpo7AXtXbCskDrVtqyhWSAJq2Oh6N/MK+HqxekcIdL9RbTsFYlb/tC1rzLV54PMIAqHg8wgJqHw8/TGNimZzKaF9mEzjmgTBgQ5OoFwxXyNnUTvp+W2eUyy5vMKU0aozSmUpzeYUpowp9soo4iJJIoipSArNNVzEcsyamMRXQNNCMDSCa1iwNYxZF1KiDWgyxbPHXy0Xl3UqUD2qDLFs8a4+FMIy3FEYSuHkEjXu6tqBP53n6fow7LIKQwYQ9KIKAwYaIFwSCRMSJExIkTEiRMSJExIkTEiRsfDGaZMqAmVadudd0ukC4tr3OqwPKhzLxn2hIMyqmp787ozbSgGbVd2m/PndFvEcxMctmBLlGjYm1YRqoVCYSLYVdINF6f+b36qNZaUdYm6p/evrXHKOS0o61N1bjbia+tcctUYnGlGnBPDPpovz1/zGBzfoOyKTfoOyPqfGfo5/zJv+3O4xpX1J3fpjBk/UnaPNEZ7PZqdTmiMqzcxlLFXJCa4jGVA0AsdE53qgSp3A3aQlBCe1h7v5iHEIlkI7eGrFi+nSnzwy84jnZWGZL5MpqdddyRDSzCcigYvSRuob9O53OIhCRdZfgdWvVEloQCgBbthQ5XdeoatUccdzmckWcPlniWQU/koCyyz2QF3rUwJHfSxNknHZSZKSllO3sBFpCJKSllgkYcAOeEV8V9uE+aPK1kxlZGKh+hQELK5UGjoJAr1NGrx2X1FxNc6bcY7K+HMtFWrTKprhv9IUcEzMq5fMqsTPG4XWymtJAYjy32LEj+z6A4YnJSVpJLEQxOSgzEEliMNeENOOcbkiM0EmXEZkjCkI472zBjpFEnWdX1iB2G2ASZCVMtKnY6Od2iASZCV3VpU7HRsp4U0a4YwzlIxWXacnKQUAoKj6S9V70V1bAb9tsCKQVVU3aPpASkFVVXe0fTCAOBSzIs3MybOxVdCiBEHc3qpQSCLGwJN1teCTghRTdW28mCzxLUU3VtpqTwgrMZ7MEy/wD67TcFfAvSvXv8Hw7np7+7G+2Kply6fiZ+3L64omXLp+Lnxw1468K4QYM1LZMeUJ0xx2sgAMo15fWFUKwILKDRNjns29jA7qf7lZ5ZULaOQ0CuI/uXmcMqKbRykCMbxo5jl5cTxBECsIiI1TUNRLXQHme23cGuqzoServKuFznWNKT1d5Vwuc6vlzyIt8TzOxiL5fk9AobURQ7dIIHnpNkaj64rZgkOynrFbMlIBuqevP8x54P/wCKX+7m/hSYlq/L3jzEdtf5W8eYjRrmZP6sY8lI4SL4ulSxaNIjRAbpIYMAd2Lj7CpdT2gpYDn1fV9oSup7YVMAc8Kk6tmoCOuGSyERMcieXHCxBJUiRaiNa201uFYHqrmNSkHbkwJqL9SeGPOW2OTAntATKk8Mcq7MsBXTVl+I5iTQ6ZNQeRJpb3YXYR24BSjpZQ2gk7yHcA4sZctLgrzGnXT76osqVLS4K8xpfOmOeD6BAkOazTSZdocqBItaehCpOiI2F0jQCCjnfvLsRdYIUSgFBSqeOJ46N0EKJISsLXQ6y+J45jdAHhV2XMyaondtEgKIqghjsDRoJTV5bGgBglpAMsMWw51wW1AGWGIFRU81pDt+OmNoZJ8qiQshIVVjY7u/b4WUVaUT2A74XEi8FJQpzv8AvthYWe8FJQslQ2jIbX07YXeJ5tfD1eq1NE1ely8QNf8AXGf0mm7LI0eyIYsibtpbQ/lLgrxF97Mr9kP8N8M9F5f6+0Ckf1S9/mIxeNqNKJiRImJEh9xmFxk8oSWKNroGJVC7jYMBbXubJ39MKyikzVjPbCklSTOWBjTPGE+UCaveFgtN8NXq0nT38tVX8rwwq83Zhld5uzjy/hG8yvDXaKE5edlgqTpkVdZQmUdJEe5ZIztuRqHlWMtUxIUq+murB6a9JjJVNSFqExPaphg9Ma5EwD4mgKhOfJK0JzGZUnlRqQVJKsGA6tbOzHsDRodOCyFOTcAdhmeaQWzKBJuAA3U5nfTU3Lxks6I9bcosY76S9XXzrbDyL13tYxoIvXRexijF4vExIkTEiRMSJExIkTEiRMSJG08KwZl8rUEkca8/dihLariFXRWt0NVZ0nGdaVSxN7YJp7xmWpUpM3tgmm7P78Ymdy865XNAzwyLqYykB9QbXDqUDZV95oHbfS29DEQpBmIISRo8fSIhUszUEJI0YNgreaP4Ri8aMacE8M+mi/PX/MYHN+g7IpN+g7I+qcY+jm/Mm/7c7jGlfUnd+mMGT9Sd3miEvEMjmjzCJ1jiCxWJURTTJFeoiMCl2UGhfLI8sHQuVR0ua4PpOvl4ZlzJNHS5rgTkTrzx3wDxLheaCZmR8xE2kRmRdAO6g6RWikIViPKwxHngkubKJSkJObVgsubJKkJSk5tX71rA3DJc3PDmZhOtaveKUDFiwN0oUhbBI8rJwSYJKFpRd2ReYJMtaEXdlfv/ABHvGsnMZH9ozqBxE5BphrGtiY7CgHqvp30npoaTp5KWhhcQWfhTHnHGJJWi6OrllnG6mP3zxzqu4Rl5my2YZJFEa1qQprJOl9x0nR06l17fEBeDTVIExIIr/HHZBpqkCakEV2tmOOyJ4xgkTMaZJOadC0+gLqG++3fz6t79cSyqSUOkNEsakqlukNXB352RqMpHOyAQPGh9ky+pnBJA94QVPZdxRYja7FVhJRQFdsE9o+kIqMsK7YJ7SvSFPhTKS6Zxlp4SSqam0yWoBsEFlAG9W1GhvtWD2laHSVpPhB7UtDpMxJ8K+MMM1w7PXNqzUZqEM/T8Q95/Y37P7z+0N/QSZkhgyTj7ctAkzbP2WQcaeGvZSDDlM01e+SMlYeSUSlDa8sE1akZjqBiOoHvEQdlOKBUsZE4vWuCvvx1wK/KH9pOLua4KdmIFK7jrjCcRy4VISJ1ltW6V1e76j00QKv4vLudqonSlqcnst6xrS1EqV2W9ac84G+KcvMjR86RZCUBBVNPkPwtI5m1DXZ7V5YHZlIIN0Nz4bIFZVIUDcDV08tsjnwd/xS/3c38KTEtX5e8eYjtr/K3jzEayHKZ10hMc8Ua8qPSoQ77Q6WNhiSLjt/wdBO1YSK5IKnSTU57fvTOM9S5AUq8kkufVxlrpm8A5Hh+YLRn2tQ5yoKII9R5dKVUpp0t3O+56PsOCLmS2Iuf3ac4KuZLYi5S9UvnnXnGLOH5HNlYCcwADC5jAiVzskdIRp6tSFPX6I7Wu3FrlOrs51rrNePnrjkyZJBUyc61bM13F+OuAGyM5XLc3NJFESnLkK1p91EQdYUHZWCWT/wAki+kYJflgqupc5jecvHfBeslgruoJOY01OW2u/XC3wxl5WmdYZFBCHUdBcMupdhGVJbfSa03tflg1oUkIBWPTxg1pUgIBWM9LMdv3jvjuXkXL5YtLzEKkqNFaTqe111bUd6PbV2F78kqSVqYNv2ZRyQpJmLADHbjQVaL+N/euL/A/icQxkdK/Srb+yJZ/6s7/AClwf4i+9mV+yH+G+D9F5f6+0Akf1S9/mIxeNqNKJiRImJEhrxEQ+zZcx6eZ1iWg9k7VbMKNCrCmhfbfAJd/rFPhlhC8u/1ir2FGw9PWAsg9PfLEnS40kX3UjVX9n4r8tN4IsOMWgqw4xbDz9cI1soyRET5hORKNTGNYmVT1SsFYGM2BUa2L8xW14RHXVCC40vs17TGeOvBIlm8NL1wGvaYrzU+RZowojdTmGOmKORWCEyaAbUawbSwGFBVCi9Rx1KZ4BNRTMjGj7OXjqU2gAu4pmQz0fZm1NJOQiib2dRlVkRQTNI078t1FK5WlBivTX4IBrTRCm8WHWEqKTkGrq2+MXHWErKTkGDjRtx1+JjrLyZHtK0bKMyzdKOrcog1bCMbBiDXoNscIn/2g4aRjxjihaMUgvd0jHjoirK5DIlI2eSQDmlZWUOVVfeaaPK3sBCL33Ow8rKmT3IAGFMHy17YsqZaHIAGFMHJpr2++kX2zKooKRhysoZEcWdFdaysAA6k1poWKN1dG9yaosS1K7cm9YvcmqLEtSpGnJtGuFmat/eCLSlAdKnT0hUJv1JIJ+b/PBksnskuYOlk9klz7uedQgXBIJExIkTEiRp+DQ5VsqPacw6jnbRrJf1OvlBWI6S41fIVfbCU0zBN/DTli23PhCM5U0Tfw0g0xbbR6aqR3OmV9ln5U0oAYhY2mADm4lDCKgSCC72QK0KN6NcBm9Ym8BtbDHPw3xxJm9am+kbWwxo/AbzGVw9D8E8M+mi/PX/MYHN+g7IpN+g7I+tZqNWLq9hG5gYqLOkjOg0KNmvkcYiSQxGr9MefSSGIxp+iMTm+EZIxyNE8+rQCimNzT6mUAtoohqAHbc9+9aCZ05wFAa6jDjlGmmdPvAKAZ61GDDXl5Rdn+CZcrKVWbmBF0BIpKBWNLDXCt24bqNWCD64qifMBDs20aduiKy580EOzPWo0nCpybyjJTZV0bS6MrHsrKQd+2x3w+FpIcGNBK0qDg0jzM5Z4zpkRkPemUg160cRKkqDpLxEqSoOkvB/DIssYZjM7LMB7pRdHZjuQp/C0jetid/QUwzQtN0UzgUwzQtNwUzhhPluHaJNM0msJcY6t369vou1iMAmrDEnSdlEFWhw4DZ7Ka9v3gKV2lw4DZ7Ka9v3zbSRQNEvPnaNPZMv0q9a9325dEuQaPbbzq7wAFYV2A5vHLDDPKFwZgV2EubyssMM8oVcDXKvHPzJJYUAS154PM37BBGC9fFVGq3I74PO60KSwBOzDe8MTzOCk3QFGuWG96R3NleGdemaU1H0Xe79Xf3e3ZNu2539OBVpo6Rj4cY4F2qjpGNdlNe32hlPl8n182Z5dSRCR9RlMdtDREojIXSpmUrZsIo7nYSVTaXQ2LDB8cn2QBKp9LqQKlhg9FZPnQ7zGRzzwFY+Ujq4B5mtgwJs0VoDy+zy22JZ5AW5vEao0ECYCbxDZc8+13Go8upT2diw0jUSTd7XYKKBvfYsPniskzC98c8faKyTMIPWDnifSCPB//ABS/3c38KTFLV+XvHmIra/yt48xDibK5AiHn5qQuY47pzIFX3epLCHSQDKAvlQuvMCVTw9xIZzk2n7QsF2gFVxAZzkz41x2VgfIZDh7lVaVhUIeRy+ldY0hkUFNRPxEAA3Yrtiy12gBwM2EXmTLSA4GbANlWpq0WZXL5GVYw8hqNJC5jjYNWtQhkIiI2QtZ33rFVKnpJIGLYnVVq6YqpVoQSQMWZzTAu1dPhCXIZaJGSTMAPEatY5U1777rd9r223rfDK1KUClFDrFIamKWoFMuh1gtHPCEy7SNzmZI9JKbnvYoMyox7XuF7gbY7NMwJF2pz5cecSaZoSLlTnySPOOuKDL8qEw/SaSJQSxOoM2+6haI09j+gefJfWXlXsMokrrbyr+GXPO2GPG/vXF/gfxOIYxelfpVt/ZA7P/Vnf5S4P42C+QykaK7uUjeljfsqFSbK0d3XtfcHsQSfo1kpCiQAwzGqASmTaJilEAORiMz9ozH9EZj8RL+7b/TGr10vvDjDvXS+8OMT+iMx+Il/dt/piddL7w4xOul94cYn9EZj8RL+7b/TE66X3hxiddL7w4wz4gk8sEEXsuYBhDDUQzWGN0F0Cq8tzgKChK1KvCvOmASzLRMUq+K86YAg4fmkOpIZlNEWI27MCpHbzBI/TgqpkpQYkcYMqbKUGKhxjSRcUlKIJ+HSTslnXIpsszSuxPu7omQdJJHQPXZQy0uSiYA/216oSMpAJKJoS+jcNOrHXHBzrWNPCqAMhPugWty5TSxi20a9gQ16V9BXbgzm6M+Oecd6sZztGehnzzbVBOY4w8n0nDHf3kkg1AmjIzuQDyrq2G3Y6dxvtQSQnCaBgOG+KJkJT9M0CgHBhp1eMCPmTakcLYASO5HLXcNrpPoL0jWK7/D+bpuE/wD25Njsrjz5kCf/ALcmx2Vx1eO17srxJlXSeGOVMnMZdAAamlIDDk70JdPoNC0FxxUsEv1owby16vGrxVUoEv1odm2Ya9T76vHGXz7ADXwkM48xCFB+OujlH64v10L2rEKBlN8fvHVSw9J1NuzN9XiYW8VbNSlgmWliiYD3SRtpBqPVQCgDU0atVdwPTBpfVJAdQJ0vt94NK6pAF5QJ0vXNuALQr/ojMfiJf3bf6YN10vvDjB+ul94cYn9EZj8RL+7b/TE66X3hxiddL7w4xP6IzH4iX923+mJ10vvDjE66X3hxjQ8GbkwaX4fJNLzNXVCK0dBrWVZiekiqqnPfthWb21uJgAbTnCc7trdMwANpzrk40+EdZiXXBMvsDJKxPL0ZYUq3HVvWqwqMtgD4yTZO3Ei6sHrHGddsRIurSescDF1Y45bSOHHOf0RmPxEv7tv9MN9dL7w4w510vvDjBHD+FTiWMmCUAOpJ5b7Cxvst/qxWZNQUkBQ4iKTJ0soIChhpEfSxnqeRlRmMTMdNFSx5eamAFi9w4F13urFE5FygBOPukekYvVukAnH3SPSMzxPxJmWjIbJSRlUcalDKOsSBnddG+zlhRWmBbsdIcl2eWDRYPIw4cKQ7LssoKcLBr5NQV1a6U1xVxLPS3mdWTmIk5RNGxH7pgFJMOx99ZrSfLzsxEtLJZYo++u3VFpaEMhlij767dWuAfEzZnMuZjlZIuXYYUenmSSTKa0g/hGzW5FmtVYNI6uWLl4F/QAQWzdVKTcvgv6ADnhlF2ezObaSdxk2UNDpZZY9ZVVAQsrFVOxUmqoEE102KIRKCUgrzyMVQiSEpBXgciznHXp5eFfB8y4y+ZQQNIjhSzqoPL06iCxKNtuT+CenYjB5qQVpJUxHjB5yUmYhRUxGWnxHrBU3iSMxyxrllQSIF6eWNwWYMfdeercCu3ToFAUFmVeCip22+/ObwMWVQUlRU7HXwx5zeHImRUQtlWzDeyQaQIwwX6S9T0SgqzsN9PcVYWYkllXe0c9kLXSVFl3e0c9mAzgDg8rospnyLStS8sDKooG51FmCWBV9gbruKvBZoSSLkxtPaPvBpwSSm5MbT2j4Vi7MZ+zJ/+p03F+L+AdfvB7rtv3O/u+/pwIw/Fz044Ux5eKpl4fjZ6ccKY8vhB6ZitXK4e1COPWrxKhlXXl9YEYjYMNSd7JXnE+QAFdwvL05u1C1X/loCU4XpmZZi7UU1X0HezRkuMvOY4BNCI1CsI2EYQsNRJugLontt3v8ACsvSgi8q6X01eNCSJd5VxT6au3POEd+IpCxjPsxy40CgVChth1LUakg97Yt3745IDP2r3O0+kcs4Zxfvc7T4NHXg/wD4pf7ub+FJjlq/L3jzES1/lbx5iNbk8mdMbexZZkOXUja2JAiJfaEliQV6Qpos293aKl1Ivqd92dMfWM9aw5HWKBfdnTH10Ui6HJMqRluHZUqUQLJrjprEVOfdmy7ELZHeQ+Vk8KwSWmK2V168vSKmYCotMViaMddMch5bor4aGTSnsUIYRaTRFsFigZ9SiFi5YSq1EHckb1v2YxrfOPqWz1R2aynVfLPwqpmqGZuckX9KmTMRDKZKISxEghFV1f4Rfwg1a97/AA9qs2z1QSgmYssfCGupCZZM1ZY7iMed0LOBSMJ3vKmdyGHLVFtDqBLBDG6iq00VoasGnAFA7TDTp8R5weeAUDt3RpfHe484s49JIYMtry7RgIQr0tOupyOyAg7nYtvsaF2ayQkLUyn52xWQEha2U9cNFBr9NTwRxv71xf4H8TiGMjpX6Vbf2RLP/Vnf5S4v4/l29gyshlkY1GAp00oaIAgUoPaFBufInuScNdGKF0JYfSOfEwOSofELSAM/P7mM9w8oWqWR1XSaKi+qtgR6E7Y05gIHZAhuZeA7IBh5N4TmLII5AVlVpIr1gsoXmKvwaTIykdCljexrGX83kAKKgewQlWFC90nFwkHMgBqh4KmUopDgORDST/8AHk7aOVKnYiQuzABg8qWhCdSnlWK3phYAIJQT/wDJJCb3WoP/ABYB2ZBqHoRfYvShY0IgnUaIX5bwdK3L1ZiNTIsjIoMjOeWJSegLZFwkWt/EtXYBam9NyU32lqN0pBPZCe0UZu2CwWLYF2YmOCTHOW8GZhxFpmiuXUQrM6sFUurMylAQAYyD+cvrtaZ03Z5ZW6FdhnIAIJISQAQWchXgdEcEl2wgnK+CZhKiTvWsS/AW6TGspGpyvLomI7arANmsBm9OyTKUuSHa7i1QopwAN7BYyYmgeOiTVjHL+Ac2GjUyRXIzqo1P3QSE3abA8pq/R2x0f/IbIUqUEqZIBNBndwrVr4fezxOoMKeF8J5mdjypmsPIE5kNuCD+Evax8zVC77YetVt6mwrtQQxSkquqoaZHGvF8oqlAKrsWeG+BS5idY2EiITIpcgqNccbS8vWRQbpAN9rusV6R6Ql2WSVpIJF0tibqlBN5hUiu9meIiXeMG5nwuy54wLz5IdehZESrJj5oTUaUEAjUT2ALEbVheX0qldiE9V1K2cgnAXrrsHJD4AYlkg1eOmULzRosn/8AjlJFJGYkHW+kMukkI7R6SrbqTQOpvrfCaOMid/8AJpktQBljAOxcAlIU7jECoYaPqqIIJAMKuKeDFidKnlMb5mKEtoPSrokmq76q5mnsN1O3kHrN02udLV+GAoIUpnxKVKS2r6XxNDjnFTJAMZ/O5SJGmjWWRpFkkSMaT16XjVCR3BZTKa8iqjzxsyJq5ktExSQHAJrg4c11Fqwst0rZhd08ftxMC5LLsZ1icS3q0sqKS+xogL3vyry9MEnLCJRWlsHclhvOiLpuqYjCNdmfBscesvLmFRZo01iLUCH0EgBbYlde7EAXpABLUMCX01NmXQhCCSklrzFxexdgxu4OSzl2DkxkpEIOI8ICZ/2RJSRzEj1d9LNpDA1VlGJXyvT5Y17HajOsgtCks4JbSKsf+oMdTwCe0oKOLCCj4Yd3flTKEE/IXmsVZn6dhtR+I/oU7XQNxaQALyas9NEJ/FpSBfTVr1NED57w1PFFJK0iFYyAaZrNiNrHT2qZO9eeLotCFqCQMfv7RdFqlrUEgGv39jCzhUzCeIhiCJEIPeiGBBo2Nj6jBpoFw0yg01IKFAjIx9Mz8DxQzPfN2I1SuF2XmZU2FQWFR1Y7gk3jHQUqUBhs3HM6YxEKStaRhsGllZnMiMRxqRszKZHzGXF3SqWAALM5AGjfqZjvZ3ONGU0tLBJjUkgSk3QlXNNOgQTJxOcqV9qyoUrpICgAgKIwK5f1VC/YBiglod7iua6YoJUsF7iua6dMU5jNSuZC+Zyp5mnWCgolLCke62IDMLG9HFkpSlmSqnOmLJQhLMlVMK6d8V52SWV3kfOxanBDU7gEHcrQSgCdyO2OoCEgAINIsgIQkJEs02e8VZeNkjeIZnLaHIJDAtuAVBFxmjTEWPXHVEFQUUqcc6Y6ohSgopU450wL/RY/KIP2n/8A8YJ1p7pgnXHunw940z8W5aqIMxl9RgijZm12rRlidPTXn3I+zCYlXi60nEnjCIk3iStKsScqvphbwfMPl1kEeYy2qQKNTFyV0nUCo01f2g4LNSJhDpVSDzkiaReSqmyvjF8nGMy2u87Ada6G27gav/T79Tb/AD+zFRKlhuwac6YoJMoM0s0506osn4zMWBTMZWMLooKCd05ZBsoSTcMd2d9AHbbHEykAVSo/d9es8Y4mQgCqVHHxfXrPGEkmSLBVbNQlVBCgu9KCbIA07bm8MCYxcIMMiYxJCDXZ7xfxFGnIaTM5YsBVgFSa26iIwWNAbnFZZCAyUq53xWWRLDJSrnfF3h+COGcO+Yh0hJBsXO7Rug/A9WGKz1KWi6EnLzitoUpaLoScRoyIOmCYuK5hQF9ryxAUIAVBpQEFD3f/AKafqxUypZrcVzv1xQyZZL3FafPXrMeJxTMC6zmW3KmtIrpVEXp5VbCNK9CoPfEMuWf7Fc79cQypZ/sV/LnTrMcx8RnBB9sgJClOqzYbSDZMe5pEXUd6VRdDEMuWf7Dzv1x0y5ZpcOnmus0hcmUKvzFzUCPdgozLR77Ugr9HbBitxdKCYMVgpulBI51xZkI2iZmTM5e2Uqwa2DAkGiGjIO4B/RiqyFhik874qshYAKFU3eRiZqNpERHzOWIjBC7UQCS1ahHZFkkDsLOIkhJJCVV50xEkJJISqvOmGHizLNFw3LilKsUtg9/CZpEoaRVidz59l7b3i9IqC0LOv2HpA7GsLtSjt9Acz3RBPiL72ZX7If4b4a6Ly/19oHI/ql7/ADEYvG1GlBOT4hLEQY5GUgEAg9gdzXpv6YDNs8qaGWkEc4x0EjCKhOwqmbbtudvLb9G2LlCTkI48aPi0+W9ig5Tf1gGOyCbG0nMH7QQ38xXY2pKRM65V4dkv6NzxhKV1/XqvfTVvBvB/WEOUzhVgWBcBWUAsRWpSoI9KJB/RhpcsEMKQ2oEhgWg+fPQOxapkssdCMNKhr2W9/S7774EmUtIah+0CSJyQzg6zHAzMG3Vmdifwl877fPtf6cTq16E8It+Nq8Y4jky4II54NncFBtv22+z/AK4sUzCGLRz8XV4x0J4PXMXqLfEvf1+3tvjlxehOjnVE/G1eMde2Q0BrzNAkjrXa+5HoT5nFeqU5N1NdWj2jrztXjHPtEH1sx8Wr4l7+v2/PFri9CdH22Rz8bV4x6czB21ZnvfxL9t/b3xzq16E8I7+Nq8Y4SXLhtQOYDBgQQy2Oxu/Xvv8AZizTGakcImkMW8Y8fPRhWVIrJsrI56wSYze21jQ9f3h9MdEtRa8d2Wfv4RAhbgk7hhn7jhAftD/Xbvfc9+9/b88X6tOgQZ40PAYcoYWM0umV3UEnugDxksuxslDLvf4I23wtOM0LAQKDxofVoSnqnX+wHA8aHHe0eZhMuIs0qSK1NG0Jc9ZNAyUQKPp86xxJmFaCRpfRqiJMwrQSNL6NUZ1pWN2Tvud+/wBuHGEOMIu4Z9NF+ev+YxSb9B2RWb9B2R9N4/lEZJmZFZgk1EgEihnG2P5yqftUemMiSpQIAOj9MYchagUgHMfoj5pNkgvM99E2jTWkt16q+C1F6b3uux741wt2oa+G2NsTCW7Jr4bYEwSCRMSJExIkTEiRMSJDbhZyvs8/P1824+To73T6rvbT8N+favPAJnW303MKv4QvN63rE3Garvu8Y0WYm4enOZUikGklFBIJ1TSFQCRsREUvzFDzGFAJ6rocj+B6wmlNpVdBJGn/ALR+p4y/9V9J+3qnf9WHPxdXjD34urxjR8QORp9HJ1eztWkGtemLTV/h6ud22rThRHXUd8fCvgzQnL+Io7te8K+DN4x0X4aZctzB0ihLyhQ1aISdXmU1mTcdXxDsBiAWi6q7ufafHCONarq7u59p8WbV4xn+ARQtzucUHum5ZZiOuqWq7/pwzPKxdu6a7IbnlYu3NNdkG8aTJAx8tmZOWLWMAENQsszdySW28q9CMUlGexcVfP0gckzyDeFXz9IcTT8OVYdCxN02+pSTSojlQO2pmVkBbtrY9gMLhNoJLvz6DGkLBNqJU5OriQ+wCtNELvDcmRMzGZSoK2BJRQNrQlRt206xZ8u29YNPE8JZPhjgYNaBaAgBHhjgfVv4hd4ijgHKOXK6SjagrEm9bkFr3BKFP1EeWCyCut/mnu8Hs5mVC+aD1eE+GIYjQZyCB4csqPAkhvW4LjT0ggPsbNgm/VqAoAlRKlpWokEjL7c64TQqYlayQSMsPDnCuMG8LOU0Zbmez6tR5l6/gpfi2rXervt6eWBzOtdV12ywx9uTA5vXOu67ZYY+3JgbxHl4xkFdFXdoqat6MmeHc77rHGN/qL6DGb0mpXVKBPPY9zxgtlUr4hidPkj3PEwTHxSXkQRtllk6ECoCjnpQsrGMqxUlCWv0wGRbbOhAF4gsMvYxdVgN8rCsSfHYRFOX4iHbT7HGOgSWywqNBqm1GKqJIH2mu+DfMpHfVwPvE+Cmd88T7xd7Q3Mji9ijMknwqBCdvUkR0B52dq37YnzKR31cD7x34KZ3zxPvFa5/rKHJxghS5LLCFCDu2rlVXl9u3fbE+ZSO+rgfeJ8FM754n3j2HO6pOX7HGp95uwhCnl2XpzFpIUAkkHyxPmUjvq4H3ifBTO+eJ94tzErIuo5KL8K1AhLDSWVunl3sY3v80+WJ8ykd9XA+8T4KZ3zxPvHmWzGtY2XLQVJq07wX0As1jl2KA3+0euJ8ykd9XA+8T4KZ3zxPvHcrOpAbJRDdgb5GwUMSze72WkchjsdDV2xPmUjvq4H3ifBTO+eJ94sSNzVZOCiSoN5eiRq2B5f9hj9gxz5lI76uB94nwUzvnifeKM3mDHEZWykJQGiV5BrfT25d99sdHSUjvq4H3ifBTO+eJ949ycxliWVMnEUN7+4FAGiWuPYDzJ7DfE+ZSO+rgfeJ8FM754n3jol9Jb2FNiykVDepTRUDl2T5gDuASLxPmUjvq4H3ifBTO+eJ94XRcbDAFciGBOkERRkE96B5O5oE18sd+YyO+rgfeOfBTO+eJ946HGV2vJKo1BNTxxqoY70WMVDY3v5b4nzGR31cD7xPgpnfPE+8V5rxAkblHyiKymiCkX8rE+YyO+rgfeJ8FM754n3ir7qIfyWP9iL+VifMZHfVwPvE+Cmd88T7xPuoh/JY/wBiL+VifMZHfVwPvE+Cmd88T7xPuoh/JY/2Iv5WJ8xkd9XA+8T4KZ3zxPvE+6iH8lj/AGIv5WJ8xkd9XA+8T4KZ3zxPvHqeKogQRlkBG4IWL+Vjh6Rs5/vVwPvENiWf7j4+8FyePSwIMWx+YJN8wNqtSpDc5rFemKC2WQf3Hhs16oGOjGz5p5NAf3UQ/ksf7EX8rBPmMjvq4H3g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J91EP5LH+xF/KxPmMjvq4H3ifBTO+eJ94n3UQ/ksf7EX8rE+YyO+rgfeJ8FM754n3ifdRD+Sx/sRfysT5jI76uB94nwUzvnifeBuN+JBNByVjCDUhFVsE5pChVVQN5nJ+3CdstciZKISok7Nms6ILIshlzL5L4+LbdAi0zGsvr0Pqy7SBhEur3YkiVGLo2oKsWm6AFg76QTkJAJrDE9akJBS2IFdZA1afSHuUyKRxSKkjukeoFZEGkiyGUNp7aksgeag/az1CGLE0jFT0raLyQpKe1vyBwfQRDBISZEQTyBoSSAqqoOnR0kKANIHL6RQ7bE3jos6HZzA1dM2gIC7iWO3X7Hhshbx7KtloZJFkLhnNo4BHvL1gH4gDsaB7qp7jFZsgIS4MHsHSsy0TurUkARVFnZSmWZqfma15QhVNmRkNb6SoVmQClB3q6sLoF4tGtaZhlyysEBtLt4VgjpnijLSyhgVkDKADrcmQ02y3qlJsAd/TbDCZKCHcxkzekrShZTdTR9OWba2gnK5NGZNErBk5rKQgWuaFDEAUBs4rbbFhZ0HAmAr6XtCA6kJ8dfsY88TmSOBpOaW0kHQVXSdRdWBA+sJnB9dvTFZkgIS4MFsXS0y0T0y1JABfToeFnCeJymOF+lV56roESqF5nO94hDHZQGFlRe4vpJwugOoAxsWiYZcpS04gP9t8HtGGhjEhOgiOXQVD27MKBsEsSzaSx3IY33JwwJCWcvGMrpSfeKUhJYkZ5OXx0B46ymUT3aRyyJoMhUBNNc1LJqtqVqBrY7Y6JCDmYovpa0oDlCW26208isdeJcqwy0pMrGiZfhUdZZTqvuCKoV5E+uIuzpSkl47ZemJs6cmWUiu2FPC83M+XOZaSI8qQShAF1kqCdTUem2XV2JY2TsBhVIcxuzVFKXGocSBDFsjr0Qu7yUxPXRNL1CO2AJBod+2wusNfDpdqxhHpecEFbJy0+hOEAL4dizDhnllLvGkhNpVPdAbA0NJAGkUANhiJkJOZiTulZ8sE3U0JTm9G3Z6Y54l4MijhkkEjkopYA15C/THV2ZISS8Vs/TU2ZNSgpFSBnCLJ8HVsuJyznqIdUC9KhkW7LWbL1sDRq++FBjWPQTCQklOOvCHH3LZcHS0r6h5KVYdnYC6G5Eb/AGV8xbXUIwJ55EYXzS0EXkpDa3GgadKhx2x2nhXLEgc2W2NAUv8Ap8wfsOJ1CNJip6VtIBNxNNsXZvwTEkbsJJLVWb8HyF+mLKsyQHeByum5q1pSUipAzjPcL4AZYTMCaEgTSK2A0amJJuhrUbBu+9YTSHLR6Oaq4gq0B4ZZLw9l3UEvKpqyAAaGkNudIruQLG9X2IJYTJQdMY03pG0ILAJPhm2nnDEGPMz4dhUrRlKkqGa0Gi3CbirPe9r/AEd8QyUjTEl9Iz1AvdBqwrVgT6ZtBH3L5bapZbN0CF77fL5g/Zi3UI0mBfNLT3UtvhFwfhscqSM8jJywWNJagUattQ3LaUAAJtr8jhSPQwzyfh6Jiuvmx3XdkPcIR2FUdfcnyHrWGUyUnFxGLN6QmpBu3VNqIzOvVyzxflPDEEm4eTSXVQbXcMiyBqraw3b/ACx1MhJgU3pSfLoQl2JOORKSMdWMFZTwbBILEkwHzAH6tt/T9GLizpOZgM3pmfLLFKYz3BOCCdJm16eWNhpuzpkk9R5REbWd7qgcJR6UVhplvDcBNM0oJO2mmFXps9IqjV/Jh+hoSU5vGFM6SngOkJbXTJ9PLGLh4VgDMrPLYfQNNN5K2o9O3xjHeoS7OYH81nlIUlKcHrTMhsdURPC+XIHXMLdkqlPwsVJ2uhYxOoRpMQ9KWkH6U4A55hxjnCfhXBEmlmjabl8sMQSt2FuyTYAAAs+foMKqDFo3pS76EqOYeGGU8OQlNUjSKN9wQQSurUPhHkt/prywwmSlnMY83pKcFXUBJ45s2evweCZfCEQ5nW/Q6r3G4bTv8O1au3yxY2dNYCnpeabtBUE55Pr1RQ/hzLqWDvIAC240nZdZJI0itkY+fbHOpQMTBB0jaFAFCU1bSMW16SBCZeFBsxNCHoRiYgkWW5Ss9bbWQvfYd/sK6gyiI2JEwzJSVnMA8RDc+FESKOV5vjVSRsoXXHzQS3VQoMvaya8iMdQASxilqmLlovIDl+Ww/h4u+5jLlGZZJeldRB0ityu+x7FT2vthjqEM7mMj5naAsJKU1LZ6j6wRB4NgZnXXKNDaTejfYNY8/Pzx0WdJJDmAr6ZnpSlV1NQ+ekj0gPxF4Vjy8BkV3JBAo1W5r0xWbICEuDDFg6VmWicJakgCAvDGadpaZ2IWMhQWJoWooegoAfowOT9UOdJh5Q2+hjTmVj3J3779/twy5jDupGUAcLzD6pupvpSO58gAMUQS52wzaZaLsug+mKfE87GAgsxFjuTjk4m7BOjkJE8EAYGFXhrOSGUKZHIVTpGo0PsHlgMn6o0ekgDJY6Y1XNb6x/X6dv1YacxgXU6InObvqN/acRzEuJNGhb4jnY5dwWYjp2JP1hik0m6YcsEtItCSAM/KEHh7MPzo11NpGqls0LU3Q+eF5X1iNa3h7Ord5iNiZWO5JJ7bnDbmPPXUigETnt31N6dziOY51adAgLjeYcwSAsxFeZPqMVmE3TDNjloE9JAGMZjw/MwmVQxCsdwCaNAkWPOsKy/qEbdt/IVGz1n1Pp3/APPU/rOHHjzl0aI9EzDsxFehPnviOYlxJxEDcVzDmGQF2rQ3mfTFVk3TBbNLQJySAMRGQ4PmHEsahmC8xTQJq/WvX54UR9Qj0NqDyVA6I2GfmYRSUxFI1UTtse2HFE3THnZKEmalxmIB4fmn5kQ1tQy6sBqNBiaJA9aJF/PFEqLjZDU+Ujq1m6HvkYZaNkMc5mX5b9bfC34R9Di6lFjCkqUjrE0GIyjEcOmYOqhiFZ1tQTRoirHnhNOIj0s78tWwxvDK31j+v9H+W2HXMeWup0ROc31j+s/biOYlxOiOXmYAgMQADW5xCTFghJLkR8/y0hBABIBIsX33vfCIxj1S/pMfQua31j+v/wA9B+rDzmPJ3E6I85h9T+vEeO3Rojpcww2DMB6AnHXMcMtBqQI+dpMy6grEBhTUSLHofUYz49cI+hLKQBRO2438/XD7x5IpSThE5h9T69/P1+3EeJdGiPec31j69z39ft+eI5jlxOiMDmZmEklMRqLA0TuCdwfUYRViY9VK/LTsEbnLSHQos1Q2v5YdSaR5iYkXyWzizWfU798dirCPeYfU/r/RiPEujRGGzeadJ5WR2Vi7WVYgnqvuPnhJf1GPT2cNJQBoHlDDwzOzSaGZiojZQpJIolbFdqPpi8n6oV6S/KB0H3jU6z6n9f8A56D9WGnjCujREE7DszD9J8u2I5jnVpOIEK/E07GAgsxFjuT64HOJuw70ehInggDO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 </a:t>
            </a:r>
            <a:r>
              <a:rPr lang="hu-HU" dirty="0" err="1" smtClean="0"/>
              <a:t>háttártárolás</a:t>
            </a:r>
            <a:r>
              <a:rPr lang="hu-HU" dirty="0" smtClean="0"/>
              <a:t> helyzete a  Commodore 64-en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95736" y="1628800"/>
            <a:ext cx="4032448" cy="748680"/>
          </a:xfrm>
        </p:spPr>
        <p:txBody>
          <a:bodyPr/>
          <a:lstStyle/>
          <a:p>
            <a:pPr algn="ctr">
              <a:buNone/>
            </a:pPr>
            <a:r>
              <a:rPr lang="hu-HU" dirty="0" smtClean="0"/>
              <a:t>MMC64</a:t>
            </a:r>
            <a:endParaRPr lang="hu-HU" dirty="0"/>
          </a:p>
        </p:txBody>
      </p:sp>
      <p:pic>
        <p:nvPicPr>
          <p:cNvPr id="4098" name="Picture 2" descr="http://www.vesalia.de/pic/mmc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00808"/>
            <a:ext cx="3048000" cy="2771776"/>
          </a:xfrm>
          <a:prstGeom prst="rect">
            <a:avLst/>
          </a:prstGeom>
          <a:noFill/>
        </p:spPr>
      </p:pic>
      <p:sp>
        <p:nvSpPr>
          <p:cNvPr id="5" name="Tartalom helye 2"/>
          <p:cNvSpPr txBox="1">
            <a:spLocks/>
          </p:cNvSpPr>
          <p:nvPr/>
        </p:nvSpPr>
        <p:spPr>
          <a:xfrm>
            <a:off x="395536" y="2420888"/>
            <a:ext cx="540060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251520" y="2420888"/>
            <a:ext cx="56166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MMC és SD kártya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err="1" smtClean="0"/>
              <a:t>RRnet</a:t>
            </a:r>
            <a:r>
              <a:rPr lang="hu-HU" sz="3200" dirty="0" smtClean="0"/>
              <a:t> lehetőség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Szoftver </a:t>
            </a:r>
            <a:r>
              <a:rPr lang="hu-HU" sz="3200" dirty="0" err="1" smtClean="0"/>
              <a:t>menu</a:t>
            </a:r>
            <a:endParaRPr lang="hu-HU" sz="320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u-H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SID lejátszás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noProof="0" dirty="0" smtClean="0"/>
              <a:t>.</a:t>
            </a:r>
            <a:r>
              <a:rPr lang="hu-HU" sz="3200" noProof="0" dirty="0" err="1" smtClean="0"/>
              <a:t>prg</a:t>
            </a:r>
            <a:r>
              <a:rPr lang="hu-HU" sz="3200" noProof="0" dirty="0" smtClean="0"/>
              <a:t> fájlok betöltése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u-HU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D64</a:t>
            </a:r>
            <a:r>
              <a:rPr kumimoji="0" lang="hu-HU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archiválás, kiírás</a:t>
            </a: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3950591" y="4509120"/>
            <a:ext cx="51934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i="1" dirty="0" smtClean="0">
                <a:solidFill>
                  <a:srgbClr val="0000FF"/>
                </a:solidFill>
              </a:rPr>
              <a:t>http://www.vesalia.de/e_mmc64.htm/</a:t>
            </a:r>
            <a:endParaRPr lang="hu-HU" sz="2400" b="1" i="1" dirty="0">
              <a:solidFill>
                <a:srgbClr val="0000FF"/>
              </a:solidFill>
            </a:endParaRPr>
          </a:p>
        </p:txBody>
      </p:sp>
      <p:sp>
        <p:nvSpPr>
          <p:cNvPr id="8" name="Tilos tábla 7" descr="No longer avaible"/>
          <p:cNvSpPr/>
          <p:nvPr/>
        </p:nvSpPr>
        <p:spPr>
          <a:xfrm>
            <a:off x="6228184" y="3789040"/>
            <a:ext cx="1850504" cy="1922512"/>
          </a:xfrm>
          <a:prstGeom prst="noSmoking">
            <a:avLst/>
          </a:prstGeom>
          <a:solidFill>
            <a:srgbClr val="FF0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adattárolás mai helyzete a  Commodore 64-en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95736" y="1628800"/>
            <a:ext cx="4032448" cy="748680"/>
          </a:xfrm>
        </p:spPr>
        <p:txBody>
          <a:bodyPr/>
          <a:lstStyle/>
          <a:p>
            <a:pPr algn="ctr">
              <a:buNone/>
            </a:pPr>
            <a:r>
              <a:rPr lang="hu-HU" dirty="0" err="1" smtClean="0"/>
              <a:t>Sdrive</a:t>
            </a:r>
            <a:r>
              <a:rPr lang="hu-HU" dirty="0" smtClean="0"/>
              <a:t> 1564</a:t>
            </a:r>
            <a:endParaRPr lang="hu-HU" dirty="0"/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395536" y="2420888"/>
            <a:ext cx="540060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251520" y="2420888"/>
            <a:ext cx="56166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Magyar fejlesztés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SD kártya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HW file </a:t>
            </a:r>
            <a:r>
              <a:rPr lang="hu-HU" sz="3200" dirty="0" err="1" smtClean="0"/>
              <a:t>selector</a:t>
            </a: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noProof="0" dirty="0" smtClean="0"/>
              <a:t>.</a:t>
            </a:r>
            <a:r>
              <a:rPr lang="hu-HU" sz="3200" noProof="0" dirty="0" err="1" smtClean="0"/>
              <a:t>prg</a:t>
            </a:r>
            <a:r>
              <a:rPr lang="hu-HU" sz="3200" noProof="0" dirty="0" smtClean="0"/>
              <a:t> fájlok betöltése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Egyes turbókkal együttműködik</a:t>
            </a:r>
            <a:endParaRPr lang="hu-HU" sz="3200" noProof="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u-HU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D64</a:t>
            </a:r>
            <a:r>
              <a:rPr kumimoji="0" lang="hu-HU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archiválás, kiírás</a:t>
            </a: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386" name="Picture 2" descr="http://www.c64sdcard.hu/images/SDrive_1564_uj_4_6mv35k4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132856"/>
            <a:ext cx="3420135" cy="2448272"/>
          </a:xfrm>
          <a:prstGeom prst="rect">
            <a:avLst/>
          </a:prstGeom>
          <a:noFill/>
        </p:spPr>
      </p:pic>
      <p:sp>
        <p:nvSpPr>
          <p:cNvPr id="8" name="Téglalap 7"/>
          <p:cNvSpPr/>
          <p:nvPr/>
        </p:nvSpPr>
        <p:spPr>
          <a:xfrm>
            <a:off x="5364088" y="4797152"/>
            <a:ext cx="3645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i="1" dirty="0" smtClean="0">
                <a:solidFill>
                  <a:srgbClr val="0000FF"/>
                </a:solidFill>
              </a:rPr>
              <a:t>http://www.c64sdcard.hu/</a:t>
            </a:r>
            <a:endParaRPr lang="hu-HU" sz="24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adattárolás mai helyzete a  Commodore 64-en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95736" y="1628800"/>
            <a:ext cx="4032448" cy="748680"/>
          </a:xfrm>
        </p:spPr>
        <p:txBody>
          <a:bodyPr/>
          <a:lstStyle/>
          <a:p>
            <a:pPr algn="ctr">
              <a:buNone/>
            </a:pPr>
            <a:r>
              <a:rPr lang="hu-HU" dirty="0" err="1" smtClean="0"/>
              <a:t>Sdrive</a:t>
            </a:r>
            <a:r>
              <a:rPr lang="hu-HU" dirty="0" smtClean="0"/>
              <a:t> 1564</a:t>
            </a:r>
            <a:endParaRPr lang="hu-HU" dirty="0"/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395536" y="2420888"/>
            <a:ext cx="540060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251520" y="2420888"/>
            <a:ext cx="56166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Kicsit több, mint </a:t>
            </a:r>
            <a:r>
              <a:rPr lang="hu-HU" sz="3200" dirty="0" err="1" smtClean="0"/>
              <a:t>cartridge</a:t>
            </a:r>
            <a:endParaRPr lang="hu-HU" sz="320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C64, A500, 1541 emulátor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SD foglalat</a:t>
            </a: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noProof="0" dirty="0" smtClean="0"/>
              <a:t>REU, </a:t>
            </a:r>
            <a:r>
              <a:rPr lang="hu-HU" sz="3200" noProof="0" dirty="0" err="1" smtClean="0"/>
              <a:t>Retro</a:t>
            </a:r>
            <a:r>
              <a:rPr lang="hu-HU" sz="3200" noProof="0" dirty="0" smtClean="0"/>
              <a:t> </a:t>
            </a:r>
            <a:r>
              <a:rPr lang="hu-HU" sz="3200" noProof="0" dirty="0" err="1" smtClean="0"/>
              <a:t>Replay</a:t>
            </a:r>
            <a:r>
              <a:rPr lang="hu-HU" sz="3200" noProof="0" dirty="0" smtClean="0"/>
              <a:t>, SCPU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3617166" y="4797152"/>
            <a:ext cx="55268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i="1" dirty="0" smtClean="0">
                <a:solidFill>
                  <a:srgbClr val="0000FF"/>
                </a:solidFill>
              </a:rPr>
              <a:t>http://www.vesalia.de/e_chameleon.htm</a:t>
            </a:r>
            <a:endParaRPr lang="hu-HU" sz="2400" b="1" i="1" dirty="0">
              <a:solidFill>
                <a:srgbClr val="0000FF"/>
              </a:solidFill>
            </a:endParaRPr>
          </a:p>
        </p:txBody>
      </p:sp>
      <p:pic>
        <p:nvPicPr>
          <p:cNvPr id="17410" name="Picture 2" descr="http://www.vesalia.de/pic/chamele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060848"/>
            <a:ext cx="3343417" cy="24448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Az adattárolás mai helyzete a  Commodore 64-en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95736" y="1628800"/>
            <a:ext cx="4032448" cy="748680"/>
          </a:xfrm>
        </p:spPr>
        <p:txBody>
          <a:bodyPr/>
          <a:lstStyle/>
          <a:p>
            <a:pPr algn="ctr">
              <a:buNone/>
            </a:pPr>
            <a:r>
              <a:rPr lang="hu-HU" dirty="0" smtClean="0"/>
              <a:t>IDE64</a:t>
            </a:r>
            <a:endParaRPr lang="hu-HU" dirty="0"/>
          </a:p>
        </p:txBody>
      </p:sp>
      <p:sp>
        <p:nvSpPr>
          <p:cNvPr id="5" name="Tartalom helye 2"/>
          <p:cNvSpPr txBox="1">
            <a:spLocks/>
          </p:cNvSpPr>
          <p:nvPr/>
        </p:nvSpPr>
        <p:spPr>
          <a:xfrm>
            <a:off x="395536" y="2420888"/>
            <a:ext cx="540060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artalom helye 2"/>
          <p:cNvSpPr txBox="1">
            <a:spLocks/>
          </p:cNvSpPr>
          <p:nvPr/>
        </p:nvSpPr>
        <p:spPr>
          <a:xfrm>
            <a:off x="251520" y="2420888"/>
            <a:ext cx="5616624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IDE csatoló C64-hez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Saját, egyedi fájlrendszer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err="1" smtClean="0"/>
              <a:t>pluginek</a:t>
            </a: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noProof="0" dirty="0" err="1" smtClean="0"/>
              <a:t>RRnet</a:t>
            </a:r>
            <a:endParaRPr lang="hu-HU" sz="3200" noProof="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noProof="0" dirty="0" err="1" smtClean="0"/>
              <a:t>MANager</a:t>
            </a:r>
            <a:endParaRPr lang="hu-HU" sz="3200" noProof="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sz="3200" dirty="0" smtClean="0"/>
              <a:t>D64 archiválás</a:t>
            </a:r>
            <a:endParaRPr lang="hu-HU" sz="3200" dirty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hu-HU" sz="3200" noProof="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hu-HU" sz="3200" noProof="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hu-H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5724128" y="4725144"/>
            <a:ext cx="3175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b="1" i="1" dirty="0" smtClean="0">
                <a:solidFill>
                  <a:srgbClr val="0000FF"/>
                </a:solidFill>
              </a:rPr>
              <a:t>http://www.ide64.org/</a:t>
            </a:r>
            <a:endParaRPr lang="hu-HU" sz="2400" b="1" i="1" dirty="0">
              <a:solidFill>
                <a:srgbClr val="0000FF"/>
              </a:solidFill>
            </a:endParaRPr>
          </a:p>
        </p:txBody>
      </p:sp>
      <p:pic>
        <p:nvPicPr>
          <p:cNvPr id="18434" name="Picture 2" descr="http://www.ide64.org/ide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970599" y="1598353"/>
            <a:ext cx="2276871" cy="363390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Office PowerPoint</Application>
  <PresentationFormat>Diavetítés a képernyőre (4:3 oldalarány)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3" baseType="lpstr">
      <vt:lpstr>Office-téma</vt:lpstr>
      <vt:lpstr>Az adattárolás mai helyzete a Commodore 64-en</vt:lpstr>
      <vt:lpstr>Az adattárolás helyzete a Commodore 64-en</vt:lpstr>
      <vt:lpstr>Az adattárolás nem mai helyzete a  Commodore 64-en</vt:lpstr>
      <vt:lpstr>Az adattárolás mai helyzete a  Commodore 64-en</vt:lpstr>
      <vt:lpstr>Az adattárolás mai helyzete a  Commodore 64-en</vt:lpstr>
      <vt:lpstr>A háttártárolás helyzete a  Commodore 64-en</vt:lpstr>
      <vt:lpstr>Az adattárolás mai helyzete a  Commodore 64-en</vt:lpstr>
      <vt:lpstr>Az adattárolás mai helyzete a  Commodore 64-en</vt:lpstr>
      <vt:lpstr>Az adattárolás mai helyzete a  Commodore 64-en</vt:lpstr>
      <vt:lpstr>Az adattárolás mai helyzete a  Commodore 64-en</vt:lpstr>
      <vt:lpstr>A adattárolás jövője a Commodore 64-en</vt:lpstr>
      <vt:lpstr>A háttártárolás helyzete a  Commodore 64-en</vt:lpstr>
    </vt:vector>
  </TitlesOfParts>
  <Company>Continental AG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háttértárolás helyzete a Commodore 64-en</dc:title>
  <dc:creator>Guzslován Gábor</dc:creator>
  <cp:lastModifiedBy>Guzslován Gábor</cp:lastModifiedBy>
  <cp:revision>23</cp:revision>
  <dcterms:created xsi:type="dcterms:W3CDTF">2014-07-16T22:14:07Z</dcterms:created>
  <dcterms:modified xsi:type="dcterms:W3CDTF">2014-07-17T00:24:37Z</dcterms:modified>
</cp:coreProperties>
</file>